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</p:sldMasterIdLst>
  <p:notesMasterIdLst>
    <p:notesMasterId r:id="rId50"/>
  </p:notesMasterIdLst>
  <p:handoutMasterIdLst>
    <p:handoutMasterId r:id="rId51"/>
  </p:handoutMasterIdLst>
  <p:sldIdLst>
    <p:sldId id="1309" r:id="rId6"/>
    <p:sldId id="1334" r:id="rId7"/>
    <p:sldId id="1335" r:id="rId8"/>
    <p:sldId id="1330" r:id="rId9"/>
    <p:sldId id="1365" r:id="rId10"/>
    <p:sldId id="1387" r:id="rId11"/>
    <p:sldId id="1336" r:id="rId12"/>
    <p:sldId id="1388" r:id="rId13"/>
    <p:sldId id="1406" r:id="rId14"/>
    <p:sldId id="1407" r:id="rId15"/>
    <p:sldId id="1390" r:id="rId16"/>
    <p:sldId id="1408" r:id="rId17"/>
    <p:sldId id="1409" r:id="rId18"/>
    <p:sldId id="1410" r:id="rId19"/>
    <p:sldId id="1380" r:id="rId20"/>
    <p:sldId id="1389" r:id="rId21"/>
    <p:sldId id="1391" r:id="rId22"/>
    <p:sldId id="1400" r:id="rId23"/>
    <p:sldId id="1394" r:id="rId24"/>
    <p:sldId id="1396" r:id="rId25"/>
    <p:sldId id="1397" r:id="rId26"/>
    <p:sldId id="1395" r:id="rId27"/>
    <p:sldId id="1398" r:id="rId28"/>
    <p:sldId id="1354" r:id="rId29"/>
    <p:sldId id="1399" r:id="rId30"/>
    <p:sldId id="1392" r:id="rId31"/>
    <p:sldId id="1393" r:id="rId32"/>
    <p:sldId id="1411" r:id="rId33"/>
    <p:sldId id="1401" r:id="rId34"/>
    <p:sldId id="1402" r:id="rId35"/>
    <p:sldId id="1403" r:id="rId36"/>
    <p:sldId id="1404" r:id="rId37"/>
    <p:sldId id="1370" r:id="rId38"/>
    <p:sldId id="1412" r:id="rId39"/>
    <p:sldId id="1413" r:id="rId40"/>
    <p:sldId id="1414" r:id="rId41"/>
    <p:sldId id="1371" r:id="rId42"/>
    <p:sldId id="1405" r:id="rId43"/>
    <p:sldId id="1342" r:id="rId44"/>
    <p:sldId id="1385" r:id="rId45"/>
    <p:sldId id="1379" r:id="rId46"/>
    <p:sldId id="1351" r:id="rId47"/>
    <p:sldId id="1322" r:id="rId48"/>
    <p:sldId id="1326" r:id="rId4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0C8682EF-709C-4DD2-B11B-19E2D910C2A9}">
          <p14:sldIdLst>
            <p14:sldId id="1309"/>
            <p14:sldId id="1334"/>
            <p14:sldId id="1335"/>
            <p14:sldId id="1330"/>
            <p14:sldId id="1365"/>
            <p14:sldId id="1387"/>
            <p14:sldId id="1336"/>
            <p14:sldId id="1388"/>
            <p14:sldId id="1406"/>
            <p14:sldId id="1407"/>
            <p14:sldId id="1390"/>
            <p14:sldId id="1408"/>
            <p14:sldId id="1409"/>
            <p14:sldId id="1410"/>
            <p14:sldId id="1380"/>
            <p14:sldId id="1389"/>
            <p14:sldId id="1391"/>
            <p14:sldId id="1400"/>
            <p14:sldId id="1394"/>
            <p14:sldId id="1396"/>
            <p14:sldId id="1397"/>
            <p14:sldId id="1395"/>
            <p14:sldId id="1398"/>
            <p14:sldId id="1354"/>
            <p14:sldId id="1399"/>
            <p14:sldId id="1392"/>
            <p14:sldId id="1393"/>
            <p14:sldId id="1411"/>
            <p14:sldId id="1401"/>
            <p14:sldId id="1402"/>
            <p14:sldId id="1403"/>
            <p14:sldId id="1404"/>
            <p14:sldId id="1370"/>
            <p14:sldId id="1412"/>
            <p14:sldId id="1413"/>
            <p14:sldId id="1414"/>
            <p14:sldId id="1371"/>
            <p14:sldId id="1405"/>
            <p14:sldId id="1342"/>
            <p14:sldId id="1385"/>
            <p14:sldId id="1379"/>
            <p14:sldId id="1351"/>
            <p14:sldId id="1322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FFFFFF"/>
    <a:srgbClr val="004B1C"/>
    <a:srgbClr val="004B50"/>
    <a:srgbClr val="002050"/>
    <a:srgbClr val="D83B01"/>
    <a:srgbClr val="737373"/>
    <a:srgbClr val="000000"/>
    <a:srgbClr val="5C2D91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79438" autoAdjust="0"/>
  </p:normalViewPr>
  <p:slideViewPr>
    <p:cSldViewPr>
      <p:cViewPr varScale="1">
        <p:scale>
          <a:sx n="83" d="100"/>
          <a:sy n="83" d="100"/>
        </p:scale>
        <p:origin x="40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03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12/7/2015 6:10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12/7/2015 6:10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Blogs/Have-you-tried-turning-it-off-and-on-again/Deploying-Database-Projects-to-SQL-Azure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46BACC3-97CA-4E5F-AED5-61699BDB7212}" type="datetime8">
              <a:rPr lang="en-US" smtClean="0"/>
              <a:t>12/7/2015 6:10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88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</a:t>
            </a:r>
            <a:r>
              <a:rPr lang="en-US" baseline="0" dirty="0" smtClean="0"/>
              <a:t> sure to show where to get these settings from in the Azure portal.</a:t>
            </a:r>
          </a:p>
          <a:p>
            <a:r>
              <a:rPr lang="en-US" baseline="0" dirty="0" smtClean="0"/>
              <a:t>Use the channel9 video for reference if needed.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hlinkClick r:id="rId3"/>
              </a:rPr>
              <a:t>https://channel9.msdn.com/Blogs/Have-you-tried-turning-it-off-and-on-again/Deploying-Database-Projects-to-SQL-Azure</a:t>
            </a:r>
            <a:r>
              <a:rPr lang="en-US" sz="900" dirty="0" smtClean="0"/>
              <a:t>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12/7/2015 6:10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71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get </a:t>
            </a:r>
            <a:r>
              <a:rPr lang="en-US" baseline="0" dirty="0" err="1" smtClean="0"/>
              <a:t>IoT</a:t>
            </a:r>
            <a:r>
              <a:rPr lang="en-US" baseline="0" dirty="0" smtClean="0"/>
              <a:t> Hub connection string, you must be on the new portal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12/7/2015 6:10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205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the Device Explorer.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12/7/2015 6:46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163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note of </a:t>
            </a:r>
            <a:r>
              <a:rPr lang="en-US" dirty="0" err="1" smtClean="0"/>
              <a:t>DeviceId</a:t>
            </a:r>
            <a:r>
              <a:rPr lang="en-US" dirty="0" smtClean="0"/>
              <a:t>,</a:t>
            </a:r>
            <a:r>
              <a:rPr lang="en-US" baseline="0" dirty="0" smtClean="0"/>
              <a:t> you will use this later.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12/7/2015 6:10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593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the SQL Connection String here.  Remember to include your password.  This name</a:t>
            </a:r>
            <a:r>
              <a:rPr lang="en-US" baseline="0" dirty="0" smtClean="0"/>
              <a:t> is being looked for by Entity Framework.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12/7/2015 6:10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658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/>
              <a:t>IoT</a:t>
            </a:r>
            <a:r>
              <a:rPr lang="en-US" dirty="0" smtClean="0"/>
              <a:t> Hub</a:t>
            </a:r>
            <a:r>
              <a:rPr lang="en-US" baseline="0" dirty="0" smtClean="0"/>
              <a:t> Connection String specific to your device acquired from the Device Explorer tool.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12/7/2015 6:10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501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from new portal getting to Stream</a:t>
            </a:r>
            <a:r>
              <a:rPr lang="en-US" baseline="0" dirty="0" smtClean="0"/>
              <a:t> </a:t>
            </a:r>
            <a:r>
              <a:rPr lang="en-US" baseline="0" dirty="0" smtClean="0"/>
              <a:t>Analytics.</a:t>
            </a:r>
          </a:p>
          <a:p>
            <a:r>
              <a:rPr lang="en-US" baseline="0" dirty="0" smtClean="0"/>
              <a:t>Select Inputs.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12/7/2015 6:10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04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</a:t>
            </a:r>
            <a:r>
              <a:rPr lang="en-US" baseline="0" dirty="0" smtClean="0"/>
              <a:t> Add, and fill in the required data.</a:t>
            </a:r>
            <a:endParaRPr lang="en-US" dirty="0" smtClean="0"/>
          </a:p>
          <a:p>
            <a:r>
              <a:rPr lang="en-US" dirty="0" smtClean="0"/>
              <a:t>Show </a:t>
            </a:r>
            <a:r>
              <a:rPr lang="en-US" dirty="0" smtClean="0"/>
              <a:t>where to get data from.  Helpful to have two new portals open at the same time.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12/7/2015 6:10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08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 that “INTO” is not defined.  As</a:t>
            </a:r>
            <a:r>
              <a:rPr lang="en-US" baseline="0" dirty="0" smtClean="0"/>
              <a:t> it currently stands, adding an into statement and using the output alias causes an error in which the data is not successfully dumped into the output store.  Set only a single output and drop the into statement.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from statement is the alias name for the input defined earlier.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12/7/2015 6:10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716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Code changes in several places.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BroadcastTelemetry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dirty="0" smtClean="0"/>
              <a:t>Delete Analog</a:t>
            </a:r>
            <a:r>
              <a:rPr lang="en-US" baseline="0" dirty="0" smtClean="0"/>
              <a:t> Reading Code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12/7/2015 6:54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238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Differentiating</a:t>
            </a:r>
            <a:r>
              <a:rPr lang="en-US" baseline="0" dirty="0" smtClean="0"/>
              <a:t> factor from just internet connected devices is the paradigm that you collect data and push intelligence to </a:t>
            </a:r>
            <a:r>
              <a:rPr lang="en-US" baseline="0" dirty="0" err="1" smtClean="0"/>
              <a:t>IoT</a:t>
            </a:r>
            <a:r>
              <a:rPr lang="en-US" baseline="0" dirty="0" smtClean="0"/>
              <a:t> devices.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12/7/2015 6:10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124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Walk through the Event Hub pushing.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12/7/2015 6:10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026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12/7/2015 6:10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710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12/7/2015 6:10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12/7/2015 6:23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331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PaaS vs IaaS vs SaaS</a:t>
            </a:r>
          </a:p>
          <a:p>
            <a:r>
              <a:rPr lang="en-US" dirty="0" smtClean="0"/>
              <a:t>-&gt; Focus on PaaS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12/7/2015 6:10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741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International Data Corporation</a:t>
            </a:r>
          </a:p>
          <a:p>
            <a:r>
              <a:rPr lang="en-US" dirty="0" smtClean="0"/>
              <a:t>So of course Microsoft is interested in an</a:t>
            </a:r>
            <a:r>
              <a:rPr lang="en-US" baseline="0" dirty="0" smtClean="0"/>
              <a:t> IT pie valued in excess of $7 trillion.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12/7/2015 6:23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42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Partnerships,</a:t>
            </a:r>
          </a:p>
          <a:p>
            <a:r>
              <a:rPr lang="en-US" dirty="0" smtClean="0"/>
              <a:t>Elevating</a:t>
            </a:r>
            <a:r>
              <a:rPr lang="en-US" baseline="0" dirty="0" smtClean="0"/>
              <a:t> Consulting firms with needed skills at appropriate price points,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12/7/2015 6:23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175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12/7/2015 6:10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038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During this time ensure everybody logs into Azure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12/7/2015 6:10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10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12/7/2015 6:43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64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 bwMode="ltGray">
          <a:xfrm>
            <a:off x="-1" y="0"/>
            <a:ext cx="12436475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77"/>
            <a:ext cx="6404040" cy="3657586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7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101"/>
            <a:ext cx="1646238" cy="3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485800"/>
            <a:ext cx="1828800" cy="3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2014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 bwMode="ltGray">
          <a:xfrm>
            <a:off x="-1" y="0"/>
            <a:ext cx="12436475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77"/>
            <a:ext cx="6404040" cy="3657586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7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101"/>
            <a:ext cx="1646238" cy="3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8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479775"/>
            <a:ext cx="1828800" cy="3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2014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55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5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  <p:sldLayoutId id="2147484266" r:id="rId2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Blogs/Have-you-tried-turning-it-off-and-on-again/Deploying-Database-Projects-to-SQL-Azur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iot-sdks/releases/download/v1.0.0-preview.4/SetupDeviceExplorer.msi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dacrook@Microsoft.com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dacrook@Microsoft.com" TargetMode="External"/><Relationship Id="rId2" Type="http://schemas.openxmlformats.org/officeDocument/2006/relationships/hyperlink" Target="https://www.hackster.io/" TargetMode="Externa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://indiedevspot.com/events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mailto:dacrook@Microsoft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ms-iot.github.io/content/en-US/GetStarted.htm" TargetMode="Externa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drcrook1/MTPSolution" TargetMode="Externa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Connected Devices Raspberry Pi – </a:t>
            </a:r>
            <a:r>
              <a:rPr lang="en-US" sz="3200" dirty="0" smtClean="0"/>
              <a:t>Rotation 1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3050" y="3954457"/>
            <a:ext cx="5579431" cy="1825625"/>
          </a:xfrm>
        </p:spPr>
        <p:txBody>
          <a:bodyPr/>
          <a:lstStyle/>
          <a:p>
            <a:pPr lvl="0"/>
            <a:r>
              <a:rPr lang="en-US" sz="2800" b="1" dirty="0" smtClean="0"/>
              <a:t>David Crook</a:t>
            </a:r>
          </a:p>
          <a:p>
            <a:pPr lvl="0"/>
            <a:r>
              <a:rPr lang="en-US" sz="2800" b="1" dirty="0" smtClean="0"/>
              <a:t>@Data4Bots</a:t>
            </a:r>
            <a:endParaRPr lang="en-US" sz="2800" b="1" dirty="0"/>
          </a:p>
          <a:p>
            <a:pPr lvl="0"/>
            <a:endParaRPr lang="en-US" sz="1800" dirty="0">
              <a:latin typeface="Segoe UI"/>
            </a:endParaRPr>
          </a:p>
          <a:p>
            <a:pPr lvl="0"/>
            <a:r>
              <a:rPr lang="en-US" sz="1800" dirty="0">
                <a:latin typeface="Segoe UI"/>
              </a:rPr>
              <a:t>Questions: </a:t>
            </a:r>
            <a:r>
              <a:rPr lang="en-US" sz="1800" dirty="0" smtClean="0">
                <a:latin typeface="Segoe UI"/>
              </a:rPr>
              <a:t>dacrook@Microsoft.com</a:t>
            </a:r>
            <a:endParaRPr lang="en-US" sz="1800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6586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now?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139869"/>
          </a:xfrm>
        </p:spPr>
        <p:txBody>
          <a:bodyPr/>
          <a:lstStyle/>
          <a:p>
            <a:r>
              <a:rPr lang="en-US" dirty="0" smtClean="0"/>
              <a:t>Cheap Resources</a:t>
            </a:r>
          </a:p>
          <a:p>
            <a:pPr lvl="1"/>
            <a:r>
              <a:rPr lang="en-US" dirty="0" smtClean="0"/>
              <a:t>Computers and storage are cheaper than they have ever been and continue to reduce in cost.</a:t>
            </a:r>
          </a:p>
          <a:p>
            <a:r>
              <a:rPr lang="en-US" dirty="0" smtClean="0"/>
              <a:t>Efficient Tools</a:t>
            </a:r>
            <a:endParaRPr lang="en-US" dirty="0"/>
          </a:p>
          <a:p>
            <a:pPr lvl="1"/>
            <a:r>
              <a:rPr lang="en-US" dirty="0" smtClean="0"/>
              <a:t>Modern tools to accomplish complex tasks are very efficient and effective</a:t>
            </a:r>
          </a:p>
          <a:p>
            <a:r>
              <a:rPr lang="en-US" dirty="0" smtClean="0"/>
              <a:t>Connected Infrastructure</a:t>
            </a:r>
            <a:endParaRPr lang="en-US" dirty="0"/>
          </a:p>
          <a:p>
            <a:pPr lvl="1"/>
            <a:r>
              <a:rPr lang="en-US" dirty="0" smtClean="0"/>
              <a:t>Constant connectivity is not a problem and is becoming much cheaper.</a:t>
            </a:r>
          </a:p>
          <a:p>
            <a:r>
              <a:rPr lang="en-US" dirty="0" smtClean="0"/>
              <a:t>Human Skills</a:t>
            </a:r>
            <a:endParaRPr lang="en-US" dirty="0"/>
          </a:p>
          <a:p>
            <a:pPr lvl="1"/>
            <a:r>
              <a:rPr lang="en-US" dirty="0" smtClean="0"/>
              <a:t>More people know how to program now than ever.</a:t>
            </a:r>
          </a:p>
          <a:p>
            <a:r>
              <a:rPr lang="en-US" dirty="0" smtClean="0"/>
              <a:t>Documentation</a:t>
            </a:r>
            <a:endParaRPr lang="en-US" dirty="0"/>
          </a:p>
          <a:p>
            <a:pPr lvl="1"/>
            <a:r>
              <a:rPr lang="en-US" dirty="0" smtClean="0"/>
              <a:t>Between online searches, vendor documentation and training websites</a:t>
            </a:r>
          </a:p>
        </p:txBody>
      </p:sp>
    </p:spTree>
    <p:extLst>
      <p:ext uri="{BB962C8B-B14F-4D97-AF65-F5344CB8AC3E}">
        <p14:creationId xmlns:p14="http://schemas.microsoft.com/office/powerpoint/2010/main" val="36615391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62999" cy="4949047"/>
          </a:xfrm>
        </p:spPr>
        <p:txBody>
          <a:bodyPr/>
          <a:lstStyle/>
          <a:p>
            <a:r>
              <a:rPr lang="en-US" dirty="0" smtClean="0"/>
              <a:t>Azure = Microsoft Cloud Platform</a:t>
            </a:r>
          </a:p>
          <a:p>
            <a:r>
              <a:rPr lang="en-US" dirty="0" smtClean="0"/>
              <a:t>Message Passing</a:t>
            </a:r>
          </a:p>
          <a:p>
            <a:r>
              <a:rPr lang="en-US" dirty="0" smtClean="0"/>
              <a:t>Databases</a:t>
            </a:r>
          </a:p>
          <a:p>
            <a:r>
              <a:rPr lang="en-US" dirty="0" smtClean="0"/>
              <a:t>Analytics Clusters</a:t>
            </a:r>
          </a:p>
          <a:p>
            <a:r>
              <a:rPr lang="en-US" dirty="0" smtClean="0"/>
              <a:t>Servers</a:t>
            </a:r>
          </a:p>
          <a:p>
            <a:r>
              <a:rPr lang="en-US" dirty="0" smtClean="0"/>
              <a:t>Machine Learning</a:t>
            </a:r>
          </a:p>
          <a:p>
            <a:r>
              <a:rPr lang="en-US" dirty="0" smtClean="0"/>
              <a:t>Load Balancing</a:t>
            </a:r>
          </a:p>
          <a:p>
            <a:r>
              <a:rPr lang="en-US" dirty="0" smtClean="0"/>
              <a:t>Websites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+ </a:t>
            </a:r>
            <a:r>
              <a:rPr lang="en-US" dirty="0" err="1" smtClean="0"/>
              <a:t>IoT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837" y="1973262"/>
            <a:ext cx="6324600" cy="451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21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Opportunity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US" dirty="0" smtClean="0"/>
              <a:t>IDC Estimates $7.1 trillion</a:t>
            </a:r>
          </a:p>
          <a:p>
            <a:r>
              <a:rPr lang="en-US" dirty="0" smtClean="0"/>
              <a:t>Others estimate between $5 and $20 trillion.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0695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934199" cy="4801314"/>
          </a:xfrm>
        </p:spPr>
        <p:txBody>
          <a:bodyPr/>
          <a:lstStyle/>
          <a:p>
            <a:r>
              <a:rPr lang="en-US" dirty="0" smtClean="0"/>
              <a:t>Developer Tools</a:t>
            </a:r>
          </a:p>
          <a:p>
            <a:pPr lvl="1"/>
            <a:r>
              <a:rPr lang="en-US" dirty="0" smtClean="0"/>
              <a:t>Visual Studio, TFS, C#, Windows, the list goes on.</a:t>
            </a:r>
          </a:p>
          <a:p>
            <a:r>
              <a:rPr lang="en-US" dirty="0" smtClean="0"/>
              <a:t>Software Services</a:t>
            </a:r>
          </a:p>
          <a:p>
            <a:pPr lvl="1"/>
            <a:r>
              <a:rPr lang="en-US" dirty="0" smtClean="0"/>
              <a:t>Client Services</a:t>
            </a:r>
          </a:p>
          <a:p>
            <a:pPr lvl="1"/>
            <a:r>
              <a:rPr lang="en-US" dirty="0" smtClean="0"/>
              <a:t>Cloud Services</a:t>
            </a:r>
          </a:p>
          <a:p>
            <a:pPr lvl="1"/>
            <a:r>
              <a:rPr lang="en-US" dirty="0" smtClean="0"/>
              <a:t>Infrastructure Services</a:t>
            </a:r>
          </a:p>
          <a:p>
            <a:pPr lvl="1"/>
            <a:r>
              <a:rPr lang="en-US" dirty="0" smtClean="0"/>
              <a:t>Products</a:t>
            </a:r>
          </a:p>
          <a:p>
            <a:r>
              <a:rPr lang="en-US" dirty="0" smtClean="0"/>
              <a:t>Holistic View</a:t>
            </a:r>
          </a:p>
          <a:p>
            <a:pPr lvl="1"/>
            <a:r>
              <a:rPr lang="en-US" dirty="0" smtClean="0"/>
              <a:t>Focus on end to end customer needs</a:t>
            </a:r>
          </a:p>
          <a:p>
            <a:pPr lvl="1"/>
            <a:r>
              <a:rPr lang="en-US" dirty="0" smtClean="0"/>
              <a:t>Focus on the full spectrum of requirements</a:t>
            </a:r>
          </a:p>
          <a:p>
            <a:pPr lvl="1"/>
            <a:r>
              <a:rPr lang="en-US" dirty="0" smtClean="0"/>
              <a:t>Focus on delivering value in all areas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837" y="830262"/>
            <a:ext cx="5107702" cy="51077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01" y="119025"/>
            <a:ext cx="5000340" cy="109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732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7" y="2278062"/>
            <a:ext cx="5486399" cy="1098762"/>
          </a:xfrm>
        </p:spPr>
        <p:txBody>
          <a:bodyPr/>
          <a:lstStyle/>
          <a:p>
            <a:r>
              <a:rPr lang="en-US" dirty="0" smtClean="0"/>
              <a:t>Hands on Lab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3143998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</a:t>
            </a:r>
            <a:r>
              <a:rPr lang="en-US" dirty="0" smtClean="0"/>
              <a:t>Wiring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7037" y="1363662"/>
            <a:ext cx="10724938" cy="5486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 err="1" smtClean="0"/>
              <a:t>Sike</a:t>
            </a:r>
            <a:r>
              <a:rPr lang="en-US" b="1" dirty="0" smtClean="0"/>
              <a:t>!</a:t>
            </a:r>
          </a:p>
          <a:p>
            <a:r>
              <a:rPr lang="en-US" b="1" dirty="0" smtClean="0"/>
              <a:t>From previous lab</a:t>
            </a:r>
          </a:p>
          <a:p>
            <a:r>
              <a:rPr lang="en-US" b="1" dirty="0" smtClean="0"/>
              <a:t>Intended use case</a:t>
            </a:r>
            <a:endParaRPr lang="en-US" b="1" dirty="0" smtClean="0"/>
          </a:p>
          <a:p>
            <a:endParaRPr lang="en-US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437" y="525462"/>
            <a:ext cx="5212908" cy="59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779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US" dirty="0" smtClean="0"/>
              <a:t>Place to store data</a:t>
            </a:r>
          </a:p>
          <a:p>
            <a:r>
              <a:rPr lang="en-US" dirty="0" smtClean="0"/>
              <a:t>Analyze live data </a:t>
            </a:r>
          </a:p>
          <a:p>
            <a:r>
              <a:rPr lang="en-US" dirty="0" smtClean="0"/>
              <a:t>Way to ingest data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Azure, Stream Analytics and </a:t>
            </a:r>
            <a:r>
              <a:rPr lang="en-US" dirty="0" err="1" smtClean="0"/>
              <a:t>IoT</a:t>
            </a:r>
            <a:r>
              <a:rPr lang="en-US" dirty="0" smtClean="0"/>
              <a:t> Hub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437" y="1212849"/>
            <a:ext cx="7544651" cy="44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644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62999" cy="3323987"/>
          </a:xfrm>
        </p:spPr>
        <p:txBody>
          <a:bodyPr/>
          <a:lstStyle/>
          <a:p>
            <a:r>
              <a:rPr lang="en-US" dirty="0" smtClean="0"/>
              <a:t>Basic Walk around</a:t>
            </a:r>
          </a:p>
          <a:p>
            <a:pPr lvl="1"/>
            <a:r>
              <a:rPr lang="en-US" dirty="0" smtClean="0"/>
              <a:t>Old portal</a:t>
            </a:r>
          </a:p>
          <a:p>
            <a:pPr lvl="1"/>
            <a:r>
              <a:rPr lang="en-US" dirty="0" smtClean="0"/>
              <a:t>New portal</a:t>
            </a:r>
          </a:p>
          <a:p>
            <a:r>
              <a:rPr lang="en-US" dirty="0" smtClean="0"/>
              <a:t>Provision SQL Server</a:t>
            </a:r>
          </a:p>
          <a:p>
            <a:r>
              <a:rPr lang="en-US" dirty="0" smtClean="0"/>
              <a:t>Provision </a:t>
            </a:r>
            <a:r>
              <a:rPr lang="en-US" dirty="0" err="1" smtClean="0"/>
              <a:t>IoT</a:t>
            </a:r>
            <a:r>
              <a:rPr lang="en-US" dirty="0" smtClean="0"/>
              <a:t> Hub</a:t>
            </a:r>
          </a:p>
          <a:p>
            <a:r>
              <a:rPr lang="en-US" dirty="0" smtClean="0"/>
              <a:t>Provision Stream Analytics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 through – Azure Portal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3493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696199" cy="1458861"/>
          </a:xfrm>
        </p:spPr>
        <p:txBody>
          <a:bodyPr/>
          <a:lstStyle/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channel9.msdn.com/Blogs/Have-you-tried-turning-it-off-and-on-again/Deploying-Database-Projects-to-SQL-Azure</a:t>
            </a:r>
            <a:r>
              <a:rPr lang="en-US" sz="2400" dirty="0" smtClean="0"/>
              <a:t> </a:t>
            </a:r>
          </a:p>
          <a:p>
            <a:r>
              <a:rPr lang="en-US" dirty="0" smtClean="0"/>
              <a:t>Right Click DB Project - Publish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 SQL Server Schema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37" y="3001962"/>
            <a:ext cx="4775200" cy="388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1837" y="144462"/>
            <a:ext cx="3870681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158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553199" cy="3732212"/>
          </a:xfrm>
        </p:spPr>
        <p:txBody>
          <a:bodyPr/>
          <a:lstStyle/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github.com/Azure/azure-iot-sdks/releases/download/v1.0.0-preview.4/SetupDeviceExplorer.msi</a:t>
            </a:r>
            <a:r>
              <a:rPr lang="en-US" sz="2800" dirty="0" smtClean="0"/>
              <a:t> </a:t>
            </a:r>
          </a:p>
          <a:p>
            <a:r>
              <a:rPr lang="en-US" dirty="0"/>
              <a:t>C:\Program Files (x86)\</a:t>
            </a:r>
            <a:r>
              <a:rPr lang="en-US" dirty="0" smtClean="0"/>
              <a:t>Microsoft\</a:t>
            </a:r>
            <a:r>
              <a:rPr lang="en-US" dirty="0" err="1" smtClean="0"/>
              <a:t>DeviceExplorer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Device Monitor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351" y="295273"/>
            <a:ext cx="5124487" cy="646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933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42103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The ‘me’ slide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Things to know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Goals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Content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Summary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Continuous Q&amp;A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637" y="-769938"/>
            <a:ext cx="1746504" cy="73942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889" y="1380251"/>
            <a:ext cx="2358331" cy="11259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37" y="3446741"/>
            <a:ext cx="810000" cy="382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687" y="5710395"/>
            <a:ext cx="810000" cy="38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0439" y="4629193"/>
            <a:ext cx="607500" cy="2812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045" y="5273717"/>
            <a:ext cx="1260348" cy="6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67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</a:t>
            </a:r>
            <a:r>
              <a:rPr lang="en-US" dirty="0" err="1" smtClean="0"/>
              <a:t>IoT</a:t>
            </a:r>
            <a:r>
              <a:rPr lang="en-US" dirty="0" smtClean="0"/>
              <a:t> Hub Connection String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71" y="1363662"/>
            <a:ext cx="120015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82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 Devices – Create New Device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37" y="1217718"/>
            <a:ext cx="98393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856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Provision and register a device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525" y="1363662"/>
            <a:ext cx="98774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178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3678413" cy="4722812"/>
          </a:xfrm>
        </p:spPr>
        <p:txBody>
          <a:bodyPr/>
          <a:lstStyle/>
          <a:p>
            <a:r>
              <a:rPr lang="en-US" dirty="0" smtClean="0"/>
              <a:t>Click on Device</a:t>
            </a:r>
          </a:p>
          <a:p>
            <a:r>
              <a:rPr lang="en-US" dirty="0" smtClean="0"/>
              <a:t>Get Context</a:t>
            </a:r>
          </a:p>
          <a:p>
            <a:r>
              <a:rPr lang="en-US" dirty="0" smtClean="0"/>
              <a:t>Select Copy Connection String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Device Connection String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637" y="1175456"/>
            <a:ext cx="8211152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746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582399" cy="2105192"/>
          </a:xfrm>
        </p:spPr>
        <p:txBody>
          <a:bodyPr/>
          <a:lstStyle/>
          <a:p>
            <a:r>
              <a:rPr lang="en-US" dirty="0" smtClean="0"/>
              <a:t>Open Visual Studio 2015 Community</a:t>
            </a:r>
          </a:p>
          <a:p>
            <a:pPr lvl="1"/>
            <a:r>
              <a:rPr lang="en-US" dirty="0" smtClean="0"/>
              <a:t>Excellent programming tool.</a:t>
            </a:r>
          </a:p>
          <a:p>
            <a:r>
              <a:rPr lang="en-US" dirty="0" smtClean="0"/>
              <a:t>Double Click .</a:t>
            </a:r>
            <a:r>
              <a:rPr lang="en-US" dirty="0" err="1" smtClean="0"/>
              <a:t>sln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Opens in VS 2015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the Code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807" y="449262"/>
            <a:ext cx="4310396" cy="309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38" y="3421062"/>
            <a:ext cx="7162800" cy="341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82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SQL Server Connection String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" y="1135062"/>
            <a:ext cx="7705725" cy="5010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702" y="2691505"/>
            <a:ext cx="4212337" cy="189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813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292662"/>
          </a:xfrm>
        </p:spPr>
        <p:txBody>
          <a:bodyPr/>
          <a:lstStyle/>
          <a:p>
            <a:r>
              <a:rPr lang="en-US" dirty="0" smtClean="0"/>
              <a:t>Replace with your connection string</a:t>
            </a:r>
          </a:p>
          <a:p>
            <a:r>
              <a:rPr lang="en-US" dirty="0" smtClean="0"/>
              <a:t>Name must be “</a:t>
            </a:r>
            <a:r>
              <a:rPr lang="en-US" dirty="0" err="1" smtClean="0"/>
              <a:t>TelemetryDB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Configurations – Website </a:t>
            </a:r>
            <a:r>
              <a:rPr lang="en-US" dirty="0" err="1" smtClean="0"/>
              <a:t>Config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037" y="1212849"/>
            <a:ext cx="3209925" cy="5648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237" y="3520834"/>
            <a:ext cx="6911134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268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US" dirty="0" smtClean="0"/>
              <a:t>Your Location</a:t>
            </a:r>
          </a:p>
          <a:p>
            <a:r>
              <a:rPr lang="en-US" dirty="0" smtClean="0"/>
              <a:t>Your </a:t>
            </a:r>
            <a:r>
              <a:rPr lang="en-US" dirty="0" err="1" smtClean="0"/>
              <a:t>DeviceId</a:t>
            </a:r>
            <a:endParaRPr lang="en-US" dirty="0" smtClean="0"/>
          </a:p>
          <a:p>
            <a:r>
              <a:rPr lang="en-US" dirty="0" smtClean="0"/>
              <a:t>Your </a:t>
            </a:r>
            <a:r>
              <a:rPr lang="en-US" dirty="0" err="1" smtClean="0"/>
              <a:t>IoTHub</a:t>
            </a:r>
            <a:r>
              <a:rPr lang="en-US" dirty="0" smtClean="0"/>
              <a:t> Conn String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Configurations - Device </a:t>
            </a:r>
            <a:r>
              <a:rPr lang="en-US" dirty="0" err="1" smtClean="0"/>
              <a:t>Config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837" y="1197227"/>
            <a:ext cx="5029200" cy="3143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8" y="5097462"/>
            <a:ext cx="11582400" cy="10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23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3678413" cy="4722812"/>
          </a:xfrm>
        </p:spPr>
        <p:txBody>
          <a:bodyPr/>
          <a:lstStyle/>
          <a:p>
            <a:r>
              <a:rPr lang="en-US" dirty="0" smtClean="0"/>
              <a:t>Click on Device</a:t>
            </a:r>
          </a:p>
          <a:p>
            <a:r>
              <a:rPr lang="en-US" dirty="0" smtClean="0"/>
              <a:t>Get Context</a:t>
            </a:r>
          </a:p>
          <a:p>
            <a:r>
              <a:rPr lang="en-US" dirty="0" smtClean="0"/>
              <a:t>Select Copy Connection String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Device Connection String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637" y="1175456"/>
            <a:ext cx="8211152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552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Analytics Configuration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996" y="1195306"/>
            <a:ext cx="6344483" cy="567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277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David Crook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66643" y="1668462"/>
            <a:ext cx="6477000" cy="48356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 smtClean="0"/>
              <a:t>Microsoft Developer Evangelist</a:t>
            </a:r>
          </a:p>
          <a:p>
            <a:r>
              <a:rPr lang="en-US" sz="3000" dirty="0" smtClean="0"/>
              <a:t>Focused on Machine Learning and Embedded Systems</a:t>
            </a:r>
          </a:p>
          <a:p>
            <a:r>
              <a:rPr lang="en-US" sz="3000" dirty="0" smtClean="0"/>
              <a:t>Enjoys challenges</a:t>
            </a:r>
          </a:p>
          <a:p>
            <a:r>
              <a:rPr lang="en-US" sz="3000" dirty="0" smtClean="0"/>
              <a:t>Likes Fishing + Brazilian Jiu </a:t>
            </a:r>
            <a:r>
              <a:rPr lang="en-US" sz="3000" dirty="0" err="1" smtClean="0"/>
              <a:t>Jitsu</a:t>
            </a:r>
            <a:endParaRPr lang="en-US" sz="3000" dirty="0" smtClean="0"/>
          </a:p>
          <a:p>
            <a:pPr lvl="1"/>
            <a:r>
              <a:rPr lang="en-US" sz="2000" dirty="0" smtClean="0">
                <a:latin typeface="+mj-lt"/>
              </a:rPr>
              <a:t>Typically not together</a:t>
            </a:r>
          </a:p>
          <a:p>
            <a:endParaRPr lang="en-US" dirty="0" smtClean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837" y="501284"/>
            <a:ext cx="5507132" cy="309776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827837" y="3878262"/>
            <a:ext cx="5507132" cy="2331508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40" dirty="0">
                <a:hlinkClick r:id="rId3"/>
              </a:rPr>
              <a:t>dacrook@Microsoft.com</a:t>
            </a:r>
            <a:endParaRPr lang="en-US" sz="2040" dirty="0"/>
          </a:p>
          <a:p>
            <a:r>
              <a:rPr lang="en-US" sz="2040" dirty="0"/>
              <a:t>(980)228-6278</a:t>
            </a:r>
          </a:p>
          <a:p>
            <a:r>
              <a:rPr lang="en-US" sz="2040" dirty="0"/>
              <a:t>@</a:t>
            </a:r>
            <a:r>
              <a:rPr lang="en-US" sz="2040" dirty="0" smtClean="0"/>
              <a:t>Data4Bots</a:t>
            </a:r>
            <a:endParaRPr lang="en-US" sz="2040" dirty="0"/>
          </a:p>
          <a:p>
            <a:r>
              <a:rPr lang="en-US" sz="2040" dirty="0"/>
              <a:t>www.indiedevspot.com</a:t>
            </a:r>
          </a:p>
          <a:p>
            <a:endParaRPr lang="en-US" sz="2040" dirty="0"/>
          </a:p>
        </p:txBody>
      </p:sp>
    </p:spTree>
    <p:extLst>
      <p:ext uri="{BB962C8B-B14F-4D97-AF65-F5344CB8AC3E}">
        <p14:creationId xmlns:p14="http://schemas.microsoft.com/office/powerpoint/2010/main" val="35305170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Analytics - Input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037" y="220662"/>
            <a:ext cx="160020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2037" y="220662"/>
            <a:ext cx="2301544" cy="6372225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745042"/>
              </p:ext>
            </p:extLst>
          </p:nvPr>
        </p:nvGraphicFramePr>
        <p:xfrm>
          <a:off x="220846" y="2354262"/>
          <a:ext cx="9639448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Bitmap Image" r:id="rId6" imgW="13512960" imgH="5340240" progId="Paint.Picture">
                  <p:embed/>
                </p:oleObj>
              </mc:Choice>
              <mc:Fallback>
                <p:oleObj name="Bitmap Image" r:id="rId6" imgW="13512960" imgH="53402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0846" y="2354262"/>
                        <a:ext cx="9639448" cy="3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70779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Analytics - Output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9637" y="36826"/>
            <a:ext cx="2498102" cy="6818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230" y="60905"/>
            <a:ext cx="1962150" cy="1743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42" y="3239687"/>
            <a:ext cx="9569359" cy="317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91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5114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</a:t>
            </a:r>
          </a:p>
          <a:p>
            <a:pPr marL="0" indent="0">
              <a:buNone/>
            </a:pPr>
            <a:r>
              <a:rPr lang="en-US" dirty="0"/>
              <a:t>    Location, Temperature, </a:t>
            </a:r>
            <a:r>
              <a:rPr lang="en-US" dirty="0" err="1"/>
              <a:t>CollectionTime</a:t>
            </a:r>
            <a:r>
              <a:rPr lang="en-US" dirty="0"/>
              <a:t>, </a:t>
            </a:r>
            <a:r>
              <a:rPr lang="en-US" dirty="0" err="1"/>
              <a:t>DeviceId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FROM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TelemetryHub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Analytics - 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227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0837" y="1225692"/>
            <a:ext cx="11887200" cy="3527119"/>
          </a:xfrm>
        </p:spPr>
        <p:txBody>
          <a:bodyPr/>
          <a:lstStyle/>
          <a:p>
            <a:r>
              <a:rPr lang="en-US" dirty="0" smtClean="0"/>
              <a:t>Right Click Project</a:t>
            </a:r>
          </a:p>
          <a:p>
            <a:pPr lvl="1"/>
            <a:r>
              <a:rPr lang="en-US" dirty="0" smtClean="0"/>
              <a:t>Properties (at the bottom)</a:t>
            </a:r>
          </a:p>
          <a:p>
            <a:r>
              <a:rPr lang="en-US" dirty="0" smtClean="0"/>
              <a:t>ARM</a:t>
            </a:r>
          </a:p>
          <a:p>
            <a:r>
              <a:rPr lang="en-US" dirty="0" smtClean="0"/>
              <a:t>Remote</a:t>
            </a:r>
          </a:p>
          <a:p>
            <a:r>
              <a:rPr lang="en-US" dirty="0" smtClean="0"/>
              <a:t>Your IP</a:t>
            </a:r>
          </a:p>
          <a:p>
            <a:r>
              <a:rPr lang="en-US" dirty="0" smtClean="0"/>
              <a:t>No </a:t>
            </a:r>
            <a:r>
              <a:rPr lang="en-US" dirty="0" err="1" smtClean="0"/>
              <a:t>Auth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Build for your Device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37" y="308117"/>
            <a:ext cx="4958410" cy="1588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687" y="2582862"/>
            <a:ext cx="8431152" cy="413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474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83264"/>
          </a:xfrm>
        </p:spPr>
        <p:txBody>
          <a:bodyPr/>
          <a:lstStyle/>
          <a:p>
            <a:r>
              <a:rPr lang="en-US" dirty="0" smtClean="0"/>
              <a:t>If not using sensors w/MCP3008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Code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038" y="1873448"/>
            <a:ext cx="9296400" cy="509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25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37" y="295274"/>
            <a:ext cx="1111807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53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7" y="92074"/>
            <a:ext cx="116586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951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568" y="2963862"/>
            <a:ext cx="11887200" cy="4678204"/>
          </a:xfrm>
        </p:spPr>
        <p:txBody>
          <a:bodyPr/>
          <a:lstStyle/>
          <a:p>
            <a:r>
              <a:rPr lang="en-US" dirty="0" smtClean="0"/>
              <a:t>Set to ARM</a:t>
            </a:r>
          </a:p>
          <a:p>
            <a:r>
              <a:rPr lang="en-US" dirty="0" smtClean="0"/>
              <a:t>Click In Gray Area</a:t>
            </a:r>
          </a:p>
          <a:p>
            <a:pPr lvl="1"/>
            <a:r>
              <a:rPr lang="en-US" dirty="0" smtClean="0"/>
              <a:t>Creates red breakpoint</a:t>
            </a:r>
          </a:p>
          <a:p>
            <a:r>
              <a:rPr lang="en-US" dirty="0" smtClean="0"/>
              <a:t>Click Green Arrow</a:t>
            </a:r>
          </a:p>
          <a:p>
            <a:endParaRPr lang="en-US" dirty="0"/>
          </a:p>
          <a:p>
            <a:r>
              <a:rPr lang="en-US" sz="3200" i="1" dirty="0" smtClean="0"/>
              <a:t>You can remove breakpoint and click green arrow to continue.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 &amp;&amp; Debug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437" y="1135062"/>
            <a:ext cx="105060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78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US" dirty="0" smtClean="0"/>
              <a:t>Open a second VS 2015</a:t>
            </a:r>
          </a:p>
          <a:p>
            <a:r>
              <a:rPr lang="en-US" dirty="0" smtClean="0"/>
              <a:t>Right Click -&gt; Debug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 Visualization Website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37" y="1212849"/>
            <a:ext cx="49339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6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7" y="2278062"/>
            <a:ext cx="5486399" cy="2012859"/>
          </a:xfrm>
        </p:spPr>
        <p:txBody>
          <a:bodyPr/>
          <a:lstStyle/>
          <a:p>
            <a:r>
              <a:rPr lang="en-US" dirty="0" smtClean="0"/>
              <a:t>Code Walk Through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651613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Stuff you should </a:t>
            </a:r>
            <a:r>
              <a:rPr lang="en-US" dirty="0" smtClean="0">
                <a:latin typeface="+mn-lt"/>
              </a:rPr>
              <a:t>Know About</a:t>
            </a:r>
            <a:endParaRPr lang="en-US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29375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Additional Resources</a:t>
            </a:r>
          </a:p>
          <a:p>
            <a:pPr lvl="1"/>
            <a:r>
              <a:rPr lang="en-US" b="1" dirty="0" smtClean="0"/>
              <a:t>Channel9: </a:t>
            </a:r>
            <a:r>
              <a:rPr lang="en-US" dirty="0" smtClean="0"/>
              <a:t>http://channel9.msdn.com</a:t>
            </a:r>
          </a:p>
          <a:p>
            <a:pPr lvl="1"/>
            <a:r>
              <a:rPr lang="en-US" b="1" dirty="0" err="1" smtClean="0"/>
              <a:t>Hackster</a:t>
            </a:r>
            <a:r>
              <a:rPr lang="en-US" b="1" dirty="0" smtClean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www.hackster.io</a:t>
            </a:r>
            <a:endParaRPr lang="en-US" dirty="0" smtClean="0"/>
          </a:p>
          <a:p>
            <a:pPr lvl="1"/>
            <a:r>
              <a:rPr lang="en-US" b="1" dirty="0" smtClean="0"/>
              <a:t>Stack Overflow: </a:t>
            </a:r>
            <a:r>
              <a:rPr lang="en-US" dirty="0"/>
              <a:t>http://electronics.stackexchange.com/</a:t>
            </a:r>
            <a:endParaRPr lang="en-US" dirty="0" smtClean="0"/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BizSpark</a:t>
            </a:r>
          </a:p>
          <a:p>
            <a:pPr lvl="1"/>
            <a:r>
              <a:rPr lang="en-US" b="1" dirty="0" smtClean="0"/>
              <a:t>Free</a:t>
            </a:r>
            <a:r>
              <a:rPr lang="en-US" dirty="0" smtClean="0"/>
              <a:t> Azure</a:t>
            </a:r>
          </a:p>
          <a:p>
            <a:pPr lvl="1"/>
            <a:r>
              <a:rPr lang="en-US" b="1" dirty="0" smtClean="0"/>
              <a:t>Free</a:t>
            </a:r>
            <a:r>
              <a:rPr lang="en-US" dirty="0" smtClean="0"/>
              <a:t> Tools</a:t>
            </a:r>
            <a:br>
              <a:rPr lang="en-US" dirty="0" smtClean="0"/>
            </a:br>
            <a:r>
              <a:rPr lang="en-US" b="1" dirty="0" smtClean="0"/>
              <a:t>Network Partner </a:t>
            </a:r>
            <a:r>
              <a:rPr lang="en-US" dirty="0" smtClean="0"/>
              <a:t>Give to your startups for free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Microsoft Innovation Center</a:t>
            </a:r>
          </a:p>
          <a:p>
            <a:pPr lvl="1"/>
            <a:r>
              <a:rPr lang="en-US" b="1" dirty="0" smtClean="0"/>
              <a:t>Hack Tuesdays:</a:t>
            </a:r>
            <a:r>
              <a:rPr lang="en-US" dirty="0" smtClean="0"/>
              <a:t> Mentoring every Tuesday 11am – 2pm</a:t>
            </a:r>
            <a:endParaRPr lang="en-US" dirty="0"/>
          </a:p>
          <a:p>
            <a:pPr lvl="1"/>
            <a:r>
              <a:rPr lang="en-US" b="1" dirty="0" smtClean="0"/>
              <a:t>Free Co-Working for Startups: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dacrook@Microsoft.com</a:t>
            </a:r>
            <a:r>
              <a:rPr lang="en-US" dirty="0" smtClean="0"/>
              <a:t> to apply</a:t>
            </a:r>
          </a:p>
          <a:p>
            <a:pPr lvl="1"/>
            <a:r>
              <a:rPr lang="en-US" b="1" dirty="0" smtClean="0"/>
              <a:t>Free Training: </a:t>
            </a:r>
            <a:r>
              <a:rPr lang="en-US" dirty="0" smtClean="0"/>
              <a:t>See schedule here: </a:t>
            </a:r>
            <a:r>
              <a:rPr lang="en-US" dirty="0">
                <a:hlinkClick r:id="rId4"/>
              </a:rPr>
              <a:t>http://indiedevspot.com/events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8650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83264"/>
          </a:xfrm>
        </p:spPr>
        <p:txBody>
          <a:bodyPr/>
          <a:lstStyle/>
          <a:p>
            <a:r>
              <a:rPr lang="en-US" dirty="0" smtClean="0"/>
              <a:t>Notice extensive comments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Walk Through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64" y="2278062"/>
            <a:ext cx="11559804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04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037" y="2946912"/>
            <a:ext cx="5486399" cy="1098762"/>
          </a:xfrm>
        </p:spPr>
        <p:txBody>
          <a:bodyPr/>
          <a:lstStyle/>
          <a:p>
            <a:r>
              <a:rPr lang="en-US" dirty="0" smtClean="0"/>
              <a:t>There is more!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10626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848599" cy="4542782"/>
          </a:xfrm>
        </p:spPr>
        <p:txBody>
          <a:bodyPr/>
          <a:lstStyle/>
          <a:p>
            <a:r>
              <a:rPr lang="en-US" dirty="0" smtClean="0"/>
              <a:t>Electronics 101</a:t>
            </a:r>
          </a:p>
          <a:p>
            <a:pPr lvl="1"/>
            <a:r>
              <a:rPr lang="en-US" dirty="0" smtClean="0"/>
              <a:t>3 Rotating Sessions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101</a:t>
            </a:r>
          </a:p>
          <a:p>
            <a:pPr lvl="1"/>
            <a:r>
              <a:rPr lang="en-US" dirty="0" smtClean="0"/>
              <a:t>3 Rotating Sessions</a:t>
            </a:r>
          </a:p>
          <a:p>
            <a:r>
              <a:rPr lang="en-US" dirty="0" smtClean="0"/>
              <a:t>Machine Learning 101</a:t>
            </a:r>
            <a:endParaRPr lang="en-US" dirty="0"/>
          </a:p>
          <a:p>
            <a:pPr lvl="1"/>
            <a:r>
              <a:rPr lang="en-US" dirty="0" smtClean="0"/>
              <a:t>2 Rotating Sessions</a:t>
            </a:r>
            <a:endParaRPr lang="en-US" dirty="0"/>
          </a:p>
          <a:p>
            <a:r>
              <a:rPr lang="en-US" dirty="0" smtClean="0"/>
              <a:t>3D Printing 101</a:t>
            </a:r>
            <a:endParaRPr lang="en-US" dirty="0"/>
          </a:p>
          <a:p>
            <a:pPr lvl="1"/>
            <a:r>
              <a:rPr lang="en-US" dirty="0" smtClean="0"/>
              <a:t>Just 1 session!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Brown Bag Series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437" y="373062"/>
            <a:ext cx="6345438" cy="586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29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Questions?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44202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8656637" y="449262"/>
            <a:ext cx="5507132" cy="2331508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40" dirty="0">
                <a:hlinkClick r:id="rId3"/>
              </a:rPr>
              <a:t>dacrook@Microsoft.com</a:t>
            </a:r>
            <a:endParaRPr lang="en-US" sz="2040" dirty="0"/>
          </a:p>
          <a:p>
            <a:r>
              <a:rPr lang="en-US" sz="2040" dirty="0"/>
              <a:t>(980)228-6278</a:t>
            </a:r>
          </a:p>
          <a:p>
            <a:r>
              <a:rPr lang="en-US" sz="2040" dirty="0" smtClean="0"/>
              <a:t>@Data4Bots</a:t>
            </a:r>
            <a:endParaRPr lang="en-US" sz="2040" dirty="0"/>
          </a:p>
          <a:p>
            <a:r>
              <a:rPr lang="en-US" sz="2040" dirty="0"/>
              <a:t>www.indiedevspot.com</a:t>
            </a:r>
          </a:p>
          <a:p>
            <a:endParaRPr lang="en-US" sz="2040" dirty="0"/>
          </a:p>
        </p:txBody>
      </p:sp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Reference </a:t>
            </a:r>
            <a:r>
              <a:rPr lang="en-US" dirty="0" smtClean="0">
                <a:latin typeface="+mn-lt"/>
              </a:rPr>
              <a:t>Getting Started</a:t>
            </a:r>
            <a:endParaRPr lang="en-US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ms-iot.github.io/content/en-US/GetStarted.htm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662" y="2049461"/>
            <a:ext cx="4542529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00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the </a:t>
            </a:r>
            <a:r>
              <a:rPr lang="en-US" dirty="0" smtClean="0">
                <a:latin typeface="+mn-lt"/>
              </a:rPr>
              <a:t>Codes</a:t>
            </a:r>
            <a:endParaRPr lang="en-US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github.com/drcrook1/MTPSolution</a:t>
            </a:r>
            <a:r>
              <a:rPr lang="en-US" dirty="0" smtClean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237" y="2049462"/>
            <a:ext cx="8495320" cy="455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831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7037" y="1820862"/>
            <a:ext cx="11334538" cy="344709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IoT</a:t>
            </a:r>
            <a:endParaRPr lang="en-US" dirty="0" smtClean="0"/>
          </a:p>
          <a:p>
            <a:r>
              <a:rPr lang="en-US" dirty="0" smtClean="0"/>
              <a:t>Define how Azure facilitates </a:t>
            </a:r>
            <a:r>
              <a:rPr lang="en-US" dirty="0" err="1" smtClean="0"/>
              <a:t>IoT</a:t>
            </a:r>
            <a:endParaRPr lang="en-US" dirty="0" smtClean="0"/>
          </a:p>
          <a:p>
            <a:r>
              <a:rPr lang="en-US" dirty="0" smtClean="0"/>
              <a:t>SQL Azure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Hub and Stream Analytics </a:t>
            </a:r>
          </a:p>
          <a:p>
            <a:r>
              <a:rPr lang="en-US" dirty="0" smtClean="0"/>
              <a:t>Visualizing Data in a Website</a:t>
            </a:r>
          </a:p>
        </p:txBody>
      </p:sp>
    </p:spTree>
    <p:extLst>
      <p:ext uri="{BB962C8B-B14F-4D97-AF65-F5344CB8AC3E}">
        <p14:creationId xmlns:p14="http://schemas.microsoft.com/office/powerpoint/2010/main" val="42238282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IoT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383" y="220662"/>
            <a:ext cx="6225456" cy="335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3037" y="3648074"/>
            <a:ext cx="1962150" cy="3324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707" y="3714781"/>
            <a:ext cx="4267200" cy="3186326"/>
          </a:xfrm>
          <a:prstGeom prst="rect">
            <a:avLst/>
          </a:prstGeom>
        </p:spPr>
      </p:pic>
      <p:sp>
        <p:nvSpPr>
          <p:cNvPr id="10" name="Text Placeholder 45"/>
          <p:cNvSpPr txBox="1">
            <a:spLocks/>
          </p:cNvSpPr>
          <p:nvPr/>
        </p:nvSpPr>
        <p:spPr>
          <a:xfrm>
            <a:off x="274638" y="1212850"/>
            <a:ext cx="11887200" cy="344709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/>
            <a:r>
              <a:rPr lang="en-US" smtClean="0"/>
              <a:t>Things</a:t>
            </a:r>
          </a:p>
          <a:p>
            <a:pPr marL="571500" indent="-571500"/>
            <a:r>
              <a:rPr lang="en-US" smtClean="0"/>
              <a:t>Connectivity</a:t>
            </a:r>
          </a:p>
          <a:p>
            <a:pPr marL="571500" indent="-571500"/>
            <a:r>
              <a:rPr lang="en-US" smtClean="0"/>
              <a:t>Data</a:t>
            </a:r>
          </a:p>
          <a:p>
            <a:pPr marL="571500" indent="-571500"/>
            <a:r>
              <a:rPr lang="en-US" smtClean="0"/>
              <a:t>Advanced Decisions</a:t>
            </a:r>
          </a:p>
          <a:p>
            <a:pPr marL="571500" indent="-571500"/>
            <a:r>
              <a:rPr lang="en-US" smtClean="0"/>
              <a:t>Intelligent Devices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21556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Use Cases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70257" cy="5139869"/>
          </a:xfrm>
        </p:spPr>
        <p:txBody>
          <a:bodyPr/>
          <a:lstStyle/>
          <a:p>
            <a:r>
              <a:rPr lang="en-US" dirty="0" smtClean="0"/>
              <a:t>Predictive Maintenance</a:t>
            </a:r>
          </a:p>
          <a:p>
            <a:pPr lvl="1"/>
            <a:r>
              <a:rPr lang="en-US" dirty="0" smtClean="0"/>
              <a:t>Find Failures before they happen.  Estimate useful </a:t>
            </a:r>
          </a:p>
          <a:p>
            <a:pPr lvl="1"/>
            <a:r>
              <a:rPr lang="en-US" dirty="0" smtClean="0"/>
              <a:t>life of equipment</a:t>
            </a:r>
            <a:endParaRPr lang="en-US" dirty="0"/>
          </a:p>
          <a:p>
            <a:r>
              <a:rPr lang="en-US" dirty="0" smtClean="0"/>
              <a:t>Process Optimization</a:t>
            </a:r>
          </a:p>
          <a:p>
            <a:pPr lvl="1"/>
            <a:r>
              <a:rPr lang="en-US" dirty="0" smtClean="0"/>
              <a:t>Business and Manufacturing Processes</a:t>
            </a:r>
            <a:endParaRPr lang="en-US" dirty="0"/>
          </a:p>
          <a:p>
            <a:r>
              <a:rPr lang="en-US" dirty="0" smtClean="0"/>
              <a:t>Product Optimization</a:t>
            </a:r>
          </a:p>
          <a:p>
            <a:pPr lvl="1"/>
            <a:r>
              <a:rPr lang="en-US" dirty="0" smtClean="0"/>
              <a:t>Better understand products for future improvements</a:t>
            </a:r>
            <a:endParaRPr lang="en-US" dirty="0"/>
          </a:p>
          <a:p>
            <a:r>
              <a:rPr lang="en-US" dirty="0" smtClean="0"/>
              <a:t>Increase Marketing Capabilities</a:t>
            </a:r>
          </a:p>
          <a:p>
            <a:pPr lvl="1"/>
            <a:r>
              <a:rPr lang="en-US" dirty="0" smtClean="0"/>
              <a:t>Understand how products are used, where and market appropriately.</a:t>
            </a:r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456237" y="76448"/>
            <a:ext cx="6883127" cy="4411414"/>
            <a:chOff x="4305726" y="853768"/>
            <a:chExt cx="7797527" cy="4583500"/>
          </a:xfrm>
          <a:solidFill>
            <a:srgbClr val="D5D5D5">
              <a:alpha val="40000"/>
            </a:srgbClr>
          </a:solidFill>
        </p:grpSpPr>
        <p:grpSp>
          <p:nvGrpSpPr>
            <p:cNvPr id="8" name="Group 7"/>
            <p:cNvGrpSpPr/>
            <p:nvPr/>
          </p:nvGrpSpPr>
          <p:grpSpPr>
            <a:xfrm>
              <a:off x="5238193" y="1521411"/>
              <a:ext cx="6346317" cy="3193006"/>
              <a:chOff x="6995131" y="1685267"/>
              <a:chExt cx="6346317" cy="3193006"/>
            </a:xfrm>
            <a:grpFill/>
          </p:grpSpPr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 flipH="1">
                <a:off x="12072068" y="3178081"/>
                <a:ext cx="1269379" cy="1010320"/>
              </a:xfrm>
              <a:custGeom>
                <a:avLst/>
                <a:gdLst>
                  <a:gd name="T0" fmla="*/ 0 w 1537"/>
                  <a:gd name="T1" fmla="*/ 1238 h 1238"/>
                  <a:gd name="T2" fmla="*/ 0 w 1537"/>
                  <a:gd name="T3" fmla="*/ 1238 h 1238"/>
                  <a:gd name="T4" fmla="*/ 42 w 1537"/>
                  <a:gd name="T5" fmla="*/ 1205 h 1238"/>
                  <a:gd name="T6" fmla="*/ 83 w 1537"/>
                  <a:gd name="T7" fmla="*/ 1171 h 1238"/>
                  <a:gd name="T8" fmla="*/ 83 w 1537"/>
                  <a:gd name="T9" fmla="*/ 1171 h 1238"/>
                  <a:gd name="T10" fmla="*/ 125 w 1537"/>
                  <a:gd name="T11" fmla="*/ 1138 h 1238"/>
                  <a:gd name="T12" fmla="*/ 166 w 1537"/>
                  <a:gd name="T13" fmla="*/ 1104 h 1238"/>
                  <a:gd name="T14" fmla="*/ 166 w 1537"/>
                  <a:gd name="T15" fmla="*/ 1104 h 1238"/>
                  <a:gd name="T16" fmla="*/ 208 w 1537"/>
                  <a:gd name="T17" fmla="*/ 1071 h 1238"/>
                  <a:gd name="T18" fmla="*/ 249 w 1537"/>
                  <a:gd name="T19" fmla="*/ 1037 h 1238"/>
                  <a:gd name="T20" fmla="*/ 249 w 1537"/>
                  <a:gd name="T21" fmla="*/ 1037 h 1238"/>
                  <a:gd name="T22" fmla="*/ 291 w 1537"/>
                  <a:gd name="T23" fmla="*/ 1004 h 1238"/>
                  <a:gd name="T24" fmla="*/ 332 w 1537"/>
                  <a:gd name="T25" fmla="*/ 970 h 1238"/>
                  <a:gd name="T26" fmla="*/ 332 w 1537"/>
                  <a:gd name="T27" fmla="*/ 970 h 1238"/>
                  <a:gd name="T28" fmla="*/ 374 w 1537"/>
                  <a:gd name="T29" fmla="*/ 937 h 1238"/>
                  <a:gd name="T30" fmla="*/ 415 w 1537"/>
                  <a:gd name="T31" fmla="*/ 903 h 1238"/>
                  <a:gd name="T32" fmla="*/ 415 w 1537"/>
                  <a:gd name="T33" fmla="*/ 903 h 1238"/>
                  <a:gd name="T34" fmla="*/ 457 w 1537"/>
                  <a:gd name="T35" fmla="*/ 870 h 1238"/>
                  <a:gd name="T36" fmla="*/ 499 w 1537"/>
                  <a:gd name="T37" fmla="*/ 837 h 1238"/>
                  <a:gd name="T38" fmla="*/ 499 w 1537"/>
                  <a:gd name="T39" fmla="*/ 837 h 1238"/>
                  <a:gd name="T40" fmla="*/ 540 w 1537"/>
                  <a:gd name="T41" fmla="*/ 803 h 1238"/>
                  <a:gd name="T42" fmla="*/ 582 w 1537"/>
                  <a:gd name="T43" fmla="*/ 770 h 1238"/>
                  <a:gd name="T44" fmla="*/ 582 w 1537"/>
                  <a:gd name="T45" fmla="*/ 770 h 1238"/>
                  <a:gd name="T46" fmla="*/ 623 w 1537"/>
                  <a:gd name="T47" fmla="*/ 736 h 1238"/>
                  <a:gd name="T48" fmla="*/ 665 w 1537"/>
                  <a:gd name="T49" fmla="*/ 703 h 1238"/>
                  <a:gd name="T50" fmla="*/ 665 w 1537"/>
                  <a:gd name="T51" fmla="*/ 703 h 1238"/>
                  <a:gd name="T52" fmla="*/ 706 w 1537"/>
                  <a:gd name="T53" fmla="*/ 669 h 1238"/>
                  <a:gd name="T54" fmla="*/ 748 w 1537"/>
                  <a:gd name="T55" fmla="*/ 636 h 1238"/>
                  <a:gd name="T56" fmla="*/ 748 w 1537"/>
                  <a:gd name="T57" fmla="*/ 636 h 1238"/>
                  <a:gd name="T58" fmla="*/ 789 w 1537"/>
                  <a:gd name="T59" fmla="*/ 602 h 1238"/>
                  <a:gd name="T60" fmla="*/ 831 w 1537"/>
                  <a:gd name="T61" fmla="*/ 569 h 1238"/>
                  <a:gd name="T62" fmla="*/ 831 w 1537"/>
                  <a:gd name="T63" fmla="*/ 569 h 1238"/>
                  <a:gd name="T64" fmla="*/ 872 w 1537"/>
                  <a:gd name="T65" fmla="*/ 535 h 1238"/>
                  <a:gd name="T66" fmla="*/ 914 w 1537"/>
                  <a:gd name="T67" fmla="*/ 502 h 1238"/>
                  <a:gd name="T68" fmla="*/ 914 w 1537"/>
                  <a:gd name="T69" fmla="*/ 502 h 1238"/>
                  <a:gd name="T70" fmla="*/ 955 w 1537"/>
                  <a:gd name="T71" fmla="*/ 469 h 1238"/>
                  <a:gd name="T72" fmla="*/ 997 w 1537"/>
                  <a:gd name="T73" fmla="*/ 435 h 1238"/>
                  <a:gd name="T74" fmla="*/ 997 w 1537"/>
                  <a:gd name="T75" fmla="*/ 435 h 1238"/>
                  <a:gd name="T76" fmla="*/ 1038 w 1537"/>
                  <a:gd name="T77" fmla="*/ 402 h 1238"/>
                  <a:gd name="T78" fmla="*/ 1080 w 1537"/>
                  <a:gd name="T79" fmla="*/ 368 h 1238"/>
                  <a:gd name="T80" fmla="*/ 1080 w 1537"/>
                  <a:gd name="T81" fmla="*/ 368 h 1238"/>
                  <a:gd name="T82" fmla="*/ 1122 w 1537"/>
                  <a:gd name="T83" fmla="*/ 335 h 1238"/>
                  <a:gd name="T84" fmla="*/ 1163 w 1537"/>
                  <a:gd name="T85" fmla="*/ 301 h 1238"/>
                  <a:gd name="T86" fmla="*/ 1163 w 1537"/>
                  <a:gd name="T87" fmla="*/ 301 h 1238"/>
                  <a:gd name="T88" fmla="*/ 1205 w 1537"/>
                  <a:gd name="T89" fmla="*/ 268 h 1238"/>
                  <a:gd name="T90" fmla="*/ 1246 w 1537"/>
                  <a:gd name="T91" fmla="*/ 234 h 1238"/>
                  <a:gd name="T92" fmla="*/ 1246 w 1537"/>
                  <a:gd name="T93" fmla="*/ 234 h 1238"/>
                  <a:gd name="T94" fmla="*/ 1288 w 1537"/>
                  <a:gd name="T95" fmla="*/ 201 h 1238"/>
                  <a:gd name="T96" fmla="*/ 1329 w 1537"/>
                  <a:gd name="T97" fmla="*/ 167 h 1238"/>
                  <a:gd name="T98" fmla="*/ 1329 w 1537"/>
                  <a:gd name="T99" fmla="*/ 167 h 1238"/>
                  <a:gd name="T100" fmla="*/ 1371 w 1537"/>
                  <a:gd name="T101" fmla="*/ 134 h 1238"/>
                  <a:gd name="T102" fmla="*/ 1412 w 1537"/>
                  <a:gd name="T103" fmla="*/ 101 h 1238"/>
                  <a:gd name="T104" fmla="*/ 1412 w 1537"/>
                  <a:gd name="T105" fmla="*/ 101 h 1238"/>
                  <a:gd name="T106" fmla="*/ 1454 w 1537"/>
                  <a:gd name="T107" fmla="*/ 67 h 1238"/>
                  <a:gd name="T108" fmla="*/ 1495 w 1537"/>
                  <a:gd name="T109" fmla="*/ 34 h 1238"/>
                  <a:gd name="T110" fmla="*/ 1495 w 1537"/>
                  <a:gd name="T111" fmla="*/ 34 h 1238"/>
                  <a:gd name="T112" fmla="*/ 1537 w 1537"/>
                  <a:gd name="T113" fmla="*/ 0 h 1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537" h="1238">
                    <a:moveTo>
                      <a:pt x="0" y="1238"/>
                    </a:moveTo>
                    <a:lnTo>
                      <a:pt x="0" y="1238"/>
                    </a:lnTo>
                    <a:lnTo>
                      <a:pt x="42" y="1205"/>
                    </a:lnTo>
                    <a:moveTo>
                      <a:pt x="83" y="1171"/>
                    </a:moveTo>
                    <a:lnTo>
                      <a:pt x="83" y="1171"/>
                    </a:lnTo>
                    <a:lnTo>
                      <a:pt x="125" y="1138"/>
                    </a:lnTo>
                    <a:moveTo>
                      <a:pt x="166" y="1104"/>
                    </a:moveTo>
                    <a:lnTo>
                      <a:pt x="166" y="1104"/>
                    </a:lnTo>
                    <a:lnTo>
                      <a:pt x="208" y="1071"/>
                    </a:lnTo>
                    <a:moveTo>
                      <a:pt x="249" y="1037"/>
                    </a:moveTo>
                    <a:lnTo>
                      <a:pt x="249" y="1037"/>
                    </a:lnTo>
                    <a:lnTo>
                      <a:pt x="291" y="1004"/>
                    </a:lnTo>
                    <a:moveTo>
                      <a:pt x="332" y="970"/>
                    </a:moveTo>
                    <a:lnTo>
                      <a:pt x="332" y="970"/>
                    </a:lnTo>
                    <a:lnTo>
                      <a:pt x="374" y="937"/>
                    </a:lnTo>
                    <a:moveTo>
                      <a:pt x="415" y="903"/>
                    </a:moveTo>
                    <a:lnTo>
                      <a:pt x="415" y="903"/>
                    </a:lnTo>
                    <a:lnTo>
                      <a:pt x="457" y="870"/>
                    </a:lnTo>
                    <a:moveTo>
                      <a:pt x="499" y="837"/>
                    </a:moveTo>
                    <a:lnTo>
                      <a:pt x="499" y="837"/>
                    </a:lnTo>
                    <a:lnTo>
                      <a:pt x="540" y="803"/>
                    </a:lnTo>
                    <a:moveTo>
                      <a:pt x="582" y="770"/>
                    </a:moveTo>
                    <a:lnTo>
                      <a:pt x="582" y="770"/>
                    </a:lnTo>
                    <a:lnTo>
                      <a:pt x="623" y="736"/>
                    </a:lnTo>
                    <a:moveTo>
                      <a:pt x="665" y="703"/>
                    </a:moveTo>
                    <a:lnTo>
                      <a:pt x="665" y="703"/>
                    </a:lnTo>
                    <a:lnTo>
                      <a:pt x="706" y="669"/>
                    </a:lnTo>
                    <a:moveTo>
                      <a:pt x="748" y="636"/>
                    </a:moveTo>
                    <a:lnTo>
                      <a:pt x="748" y="636"/>
                    </a:lnTo>
                    <a:lnTo>
                      <a:pt x="789" y="602"/>
                    </a:lnTo>
                    <a:moveTo>
                      <a:pt x="831" y="569"/>
                    </a:moveTo>
                    <a:lnTo>
                      <a:pt x="831" y="569"/>
                    </a:lnTo>
                    <a:lnTo>
                      <a:pt x="872" y="535"/>
                    </a:lnTo>
                    <a:moveTo>
                      <a:pt x="914" y="502"/>
                    </a:moveTo>
                    <a:lnTo>
                      <a:pt x="914" y="502"/>
                    </a:lnTo>
                    <a:lnTo>
                      <a:pt x="955" y="469"/>
                    </a:lnTo>
                    <a:moveTo>
                      <a:pt x="997" y="435"/>
                    </a:moveTo>
                    <a:lnTo>
                      <a:pt x="997" y="435"/>
                    </a:lnTo>
                    <a:lnTo>
                      <a:pt x="1038" y="402"/>
                    </a:lnTo>
                    <a:moveTo>
                      <a:pt x="1080" y="368"/>
                    </a:moveTo>
                    <a:lnTo>
                      <a:pt x="1080" y="368"/>
                    </a:lnTo>
                    <a:lnTo>
                      <a:pt x="1122" y="335"/>
                    </a:lnTo>
                    <a:moveTo>
                      <a:pt x="1163" y="301"/>
                    </a:moveTo>
                    <a:lnTo>
                      <a:pt x="1163" y="301"/>
                    </a:lnTo>
                    <a:lnTo>
                      <a:pt x="1205" y="268"/>
                    </a:lnTo>
                    <a:moveTo>
                      <a:pt x="1246" y="234"/>
                    </a:moveTo>
                    <a:lnTo>
                      <a:pt x="1246" y="234"/>
                    </a:lnTo>
                    <a:lnTo>
                      <a:pt x="1288" y="201"/>
                    </a:lnTo>
                    <a:moveTo>
                      <a:pt x="1329" y="167"/>
                    </a:moveTo>
                    <a:lnTo>
                      <a:pt x="1329" y="167"/>
                    </a:lnTo>
                    <a:lnTo>
                      <a:pt x="1371" y="134"/>
                    </a:lnTo>
                    <a:moveTo>
                      <a:pt x="1412" y="101"/>
                    </a:moveTo>
                    <a:lnTo>
                      <a:pt x="1412" y="101"/>
                    </a:lnTo>
                    <a:lnTo>
                      <a:pt x="1454" y="67"/>
                    </a:lnTo>
                    <a:moveTo>
                      <a:pt x="1495" y="34"/>
                    </a:moveTo>
                    <a:lnTo>
                      <a:pt x="1495" y="34"/>
                    </a:lnTo>
                    <a:lnTo>
                      <a:pt x="1537" y="0"/>
                    </a:lnTo>
                  </a:path>
                </a:pathLst>
              </a:custGeom>
              <a:grpFill/>
              <a:ln w="1111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505050"/>
                  </a:solidFill>
                </a:endParaRPr>
              </a:p>
            </p:txBody>
          </p:sp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 flipH="1">
                <a:off x="11644074" y="2088869"/>
                <a:ext cx="1459868" cy="2015784"/>
              </a:xfrm>
              <a:custGeom>
                <a:avLst/>
                <a:gdLst>
                  <a:gd name="T0" fmla="*/ 0 w 1768"/>
                  <a:gd name="T1" fmla="*/ 2470 h 2470"/>
                  <a:gd name="T2" fmla="*/ 62 w 1768"/>
                  <a:gd name="T3" fmla="*/ 2383 h 2470"/>
                  <a:gd name="T4" fmla="*/ 93 w 1768"/>
                  <a:gd name="T5" fmla="*/ 2340 h 2470"/>
                  <a:gd name="T6" fmla="*/ 124 w 1768"/>
                  <a:gd name="T7" fmla="*/ 2297 h 2470"/>
                  <a:gd name="T8" fmla="*/ 186 w 1768"/>
                  <a:gd name="T9" fmla="*/ 2210 h 2470"/>
                  <a:gd name="T10" fmla="*/ 217 w 1768"/>
                  <a:gd name="T11" fmla="*/ 2167 h 2470"/>
                  <a:gd name="T12" fmla="*/ 249 w 1768"/>
                  <a:gd name="T13" fmla="*/ 2123 h 2470"/>
                  <a:gd name="T14" fmla="*/ 311 w 1768"/>
                  <a:gd name="T15" fmla="*/ 2036 h 2470"/>
                  <a:gd name="T16" fmla="*/ 342 w 1768"/>
                  <a:gd name="T17" fmla="*/ 1993 h 2470"/>
                  <a:gd name="T18" fmla="*/ 373 w 1768"/>
                  <a:gd name="T19" fmla="*/ 1950 h 2470"/>
                  <a:gd name="T20" fmla="*/ 435 w 1768"/>
                  <a:gd name="T21" fmla="*/ 1863 h 2470"/>
                  <a:gd name="T22" fmla="*/ 466 w 1768"/>
                  <a:gd name="T23" fmla="*/ 1820 h 2470"/>
                  <a:gd name="T24" fmla="*/ 497 w 1768"/>
                  <a:gd name="T25" fmla="*/ 1776 h 2470"/>
                  <a:gd name="T26" fmla="*/ 559 w 1768"/>
                  <a:gd name="T27" fmla="*/ 1690 h 2470"/>
                  <a:gd name="T28" fmla="*/ 590 w 1768"/>
                  <a:gd name="T29" fmla="*/ 1646 h 2470"/>
                  <a:gd name="T30" fmla="*/ 621 w 1768"/>
                  <a:gd name="T31" fmla="*/ 1603 h 2470"/>
                  <a:gd name="T32" fmla="*/ 683 w 1768"/>
                  <a:gd name="T33" fmla="*/ 1516 h 2470"/>
                  <a:gd name="T34" fmla="*/ 714 w 1768"/>
                  <a:gd name="T35" fmla="*/ 1473 h 2470"/>
                  <a:gd name="T36" fmla="*/ 745 w 1768"/>
                  <a:gd name="T37" fmla="*/ 1429 h 2470"/>
                  <a:gd name="T38" fmla="*/ 807 w 1768"/>
                  <a:gd name="T39" fmla="*/ 1343 h 2470"/>
                  <a:gd name="T40" fmla="*/ 838 w 1768"/>
                  <a:gd name="T41" fmla="*/ 1299 h 2470"/>
                  <a:gd name="T42" fmla="*/ 869 w 1768"/>
                  <a:gd name="T43" fmla="*/ 1256 h 2470"/>
                  <a:gd name="T44" fmla="*/ 931 w 1768"/>
                  <a:gd name="T45" fmla="*/ 1169 h 2470"/>
                  <a:gd name="T46" fmla="*/ 962 w 1768"/>
                  <a:gd name="T47" fmla="*/ 1126 h 2470"/>
                  <a:gd name="T48" fmla="*/ 993 w 1768"/>
                  <a:gd name="T49" fmla="*/ 1082 h 2470"/>
                  <a:gd name="T50" fmla="*/ 1055 w 1768"/>
                  <a:gd name="T51" fmla="*/ 996 h 2470"/>
                  <a:gd name="T52" fmla="*/ 1086 w 1768"/>
                  <a:gd name="T53" fmla="*/ 952 h 2470"/>
                  <a:gd name="T54" fmla="*/ 1117 w 1768"/>
                  <a:gd name="T55" fmla="*/ 909 h 2470"/>
                  <a:gd name="T56" fmla="*/ 1180 w 1768"/>
                  <a:gd name="T57" fmla="*/ 822 h 2470"/>
                  <a:gd name="T58" fmla="*/ 1211 w 1768"/>
                  <a:gd name="T59" fmla="*/ 779 h 2470"/>
                  <a:gd name="T60" fmla="*/ 1242 w 1768"/>
                  <a:gd name="T61" fmla="*/ 735 h 2470"/>
                  <a:gd name="T62" fmla="*/ 1304 w 1768"/>
                  <a:gd name="T63" fmla="*/ 649 h 2470"/>
                  <a:gd name="T64" fmla="*/ 1335 w 1768"/>
                  <a:gd name="T65" fmla="*/ 605 h 2470"/>
                  <a:gd name="T66" fmla="*/ 1366 w 1768"/>
                  <a:gd name="T67" fmla="*/ 562 h 2470"/>
                  <a:gd name="T68" fmla="*/ 1428 w 1768"/>
                  <a:gd name="T69" fmla="*/ 475 h 2470"/>
                  <a:gd name="T70" fmla="*/ 1459 w 1768"/>
                  <a:gd name="T71" fmla="*/ 432 h 2470"/>
                  <a:gd name="T72" fmla="*/ 1490 w 1768"/>
                  <a:gd name="T73" fmla="*/ 388 h 2470"/>
                  <a:gd name="T74" fmla="*/ 1552 w 1768"/>
                  <a:gd name="T75" fmla="*/ 302 h 2470"/>
                  <a:gd name="T76" fmla="*/ 1583 w 1768"/>
                  <a:gd name="T77" fmla="*/ 258 h 2470"/>
                  <a:gd name="T78" fmla="*/ 1614 w 1768"/>
                  <a:gd name="T79" fmla="*/ 215 h 2470"/>
                  <a:gd name="T80" fmla="*/ 1676 w 1768"/>
                  <a:gd name="T81" fmla="*/ 128 h 2470"/>
                  <a:gd name="T82" fmla="*/ 1707 w 1768"/>
                  <a:gd name="T83" fmla="*/ 85 h 2470"/>
                  <a:gd name="T84" fmla="*/ 1738 w 1768"/>
                  <a:gd name="T85" fmla="*/ 41 h 2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68" h="2470">
                    <a:moveTo>
                      <a:pt x="0" y="2470"/>
                    </a:moveTo>
                    <a:lnTo>
                      <a:pt x="0" y="2470"/>
                    </a:lnTo>
                    <a:lnTo>
                      <a:pt x="31" y="2427"/>
                    </a:lnTo>
                    <a:moveTo>
                      <a:pt x="62" y="2383"/>
                    </a:moveTo>
                    <a:lnTo>
                      <a:pt x="62" y="2383"/>
                    </a:lnTo>
                    <a:lnTo>
                      <a:pt x="93" y="2340"/>
                    </a:lnTo>
                    <a:moveTo>
                      <a:pt x="124" y="2297"/>
                    </a:moveTo>
                    <a:lnTo>
                      <a:pt x="124" y="2297"/>
                    </a:lnTo>
                    <a:lnTo>
                      <a:pt x="155" y="2253"/>
                    </a:lnTo>
                    <a:moveTo>
                      <a:pt x="186" y="2210"/>
                    </a:moveTo>
                    <a:lnTo>
                      <a:pt x="186" y="2210"/>
                    </a:lnTo>
                    <a:lnTo>
                      <a:pt x="217" y="2167"/>
                    </a:lnTo>
                    <a:moveTo>
                      <a:pt x="249" y="2123"/>
                    </a:moveTo>
                    <a:lnTo>
                      <a:pt x="249" y="2123"/>
                    </a:lnTo>
                    <a:lnTo>
                      <a:pt x="280" y="2080"/>
                    </a:lnTo>
                    <a:moveTo>
                      <a:pt x="311" y="2036"/>
                    </a:moveTo>
                    <a:lnTo>
                      <a:pt x="311" y="2036"/>
                    </a:lnTo>
                    <a:lnTo>
                      <a:pt x="342" y="1993"/>
                    </a:lnTo>
                    <a:moveTo>
                      <a:pt x="373" y="1950"/>
                    </a:moveTo>
                    <a:lnTo>
                      <a:pt x="373" y="1950"/>
                    </a:lnTo>
                    <a:lnTo>
                      <a:pt x="404" y="1906"/>
                    </a:lnTo>
                    <a:moveTo>
                      <a:pt x="435" y="1863"/>
                    </a:moveTo>
                    <a:lnTo>
                      <a:pt x="435" y="1863"/>
                    </a:lnTo>
                    <a:lnTo>
                      <a:pt x="466" y="1820"/>
                    </a:lnTo>
                    <a:moveTo>
                      <a:pt x="497" y="1776"/>
                    </a:moveTo>
                    <a:lnTo>
                      <a:pt x="497" y="1776"/>
                    </a:lnTo>
                    <a:lnTo>
                      <a:pt x="528" y="1733"/>
                    </a:lnTo>
                    <a:moveTo>
                      <a:pt x="559" y="1690"/>
                    </a:moveTo>
                    <a:lnTo>
                      <a:pt x="559" y="1690"/>
                    </a:lnTo>
                    <a:lnTo>
                      <a:pt x="590" y="1646"/>
                    </a:lnTo>
                    <a:moveTo>
                      <a:pt x="621" y="1603"/>
                    </a:moveTo>
                    <a:lnTo>
                      <a:pt x="621" y="1603"/>
                    </a:lnTo>
                    <a:lnTo>
                      <a:pt x="652" y="1559"/>
                    </a:lnTo>
                    <a:moveTo>
                      <a:pt x="683" y="1516"/>
                    </a:moveTo>
                    <a:lnTo>
                      <a:pt x="683" y="1516"/>
                    </a:lnTo>
                    <a:lnTo>
                      <a:pt x="714" y="1473"/>
                    </a:lnTo>
                    <a:moveTo>
                      <a:pt x="745" y="1429"/>
                    </a:moveTo>
                    <a:lnTo>
                      <a:pt x="745" y="1429"/>
                    </a:lnTo>
                    <a:lnTo>
                      <a:pt x="776" y="1386"/>
                    </a:lnTo>
                    <a:moveTo>
                      <a:pt x="807" y="1343"/>
                    </a:moveTo>
                    <a:lnTo>
                      <a:pt x="807" y="1343"/>
                    </a:lnTo>
                    <a:lnTo>
                      <a:pt x="838" y="1299"/>
                    </a:lnTo>
                    <a:moveTo>
                      <a:pt x="869" y="1256"/>
                    </a:moveTo>
                    <a:lnTo>
                      <a:pt x="869" y="1256"/>
                    </a:lnTo>
                    <a:lnTo>
                      <a:pt x="900" y="1212"/>
                    </a:lnTo>
                    <a:moveTo>
                      <a:pt x="931" y="1169"/>
                    </a:moveTo>
                    <a:lnTo>
                      <a:pt x="931" y="1169"/>
                    </a:lnTo>
                    <a:lnTo>
                      <a:pt x="962" y="1126"/>
                    </a:lnTo>
                    <a:moveTo>
                      <a:pt x="993" y="1082"/>
                    </a:moveTo>
                    <a:lnTo>
                      <a:pt x="993" y="1082"/>
                    </a:lnTo>
                    <a:lnTo>
                      <a:pt x="1024" y="1039"/>
                    </a:lnTo>
                    <a:moveTo>
                      <a:pt x="1055" y="996"/>
                    </a:moveTo>
                    <a:lnTo>
                      <a:pt x="1055" y="996"/>
                    </a:lnTo>
                    <a:lnTo>
                      <a:pt x="1086" y="952"/>
                    </a:lnTo>
                    <a:moveTo>
                      <a:pt x="1117" y="909"/>
                    </a:moveTo>
                    <a:lnTo>
                      <a:pt x="1117" y="909"/>
                    </a:lnTo>
                    <a:lnTo>
                      <a:pt x="1149" y="865"/>
                    </a:lnTo>
                    <a:moveTo>
                      <a:pt x="1180" y="822"/>
                    </a:moveTo>
                    <a:lnTo>
                      <a:pt x="1180" y="822"/>
                    </a:lnTo>
                    <a:lnTo>
                      <a:pt x="1211" y="779"/>
                    </a:lnTo>
                    <a:moveTo>
                      <a:pt x="1242" y="735"/>
                    </a:moveTo>
                    <a:lnTo>
                      <a:pt x="1242" y="735"/>
                    </a:lnTo>
                    <a:lnTo>
                      <a:pt x="1273" y="692"/>
                    </a:lnTo>
                    <a:moveTo>
                      <a:pt x="1304" y="649"/>
                    </a:moveTo>
                    <a:lnTo>
                      <a:pt x="1304" y="649"/>
                    </a:lnTo>
                    <a:lnTo>
                      <a:pt x="1335" y="605"/>
                    </a:lnTo>
                    <a:moveTo>
                      <a:pt x="1366" y="562"/>
                    </a:moveTo>
                    <a:lnTo>
                      <a:pt x="1366" y="562"/>
                    </a:lnTo>
                    <a:lnTo>
                      <a:pt x="1397" y="518"/>
                    </a:lnTo>
                    <a:moveTo>
                      <a:pt x="1428" y="475"/>
                    </a:moveTo>
                    <a:lnTo>
                      <a:pt x="1428" y="475"/>
                    </a:lnTo>
                    <a:lnTo>
                      <a:pt x="1459" y="432"/>
                    </a:lnTo>
                    <a:moveTo>
                      <a:pt x="1490" y="388"/>
                    </a:moveTo>
                    <a:lnTo>
                      <a:pt x="1490" y="388"/>
                    </a:lnTo>
                    <a:lnTo>
                      <a:pt x="1521" y="345"/>
                    </a:lnTo>
                    <a:moveTo>
                      <a:pt x="1552" y="302"/>
                    </a:moveTo>
                    <a:lnTo>
                      <a:pt x="1552" y="302"/>
                    </a:lnTo>
                    <a:lnTo>
                      <a:pt x="1583" y="258"/>
                    </a:lnTo>
                    <a:moveTo>
                      <a:pt x="1614" y="215"/>
                    </a:moveTo>
                    <a:lnTo>
                      <a:pt x="1614" y="215"/>
                    </a:lnTo>
                    <a:lnTo>
                      <a:pt x="1645" y="171"/>
                    </a:lnTo>
                    <a:moveTo>
                      <a:pt x="1676" y="128"/>
                    </a:moveTo>
                    <a:lnTo>
                      <a:pt x="1676" y="128"/>
                    </a:lnTo>
                    <a:lnTo>
                      <a:pt x="1707" y="85"/>
                    </a:lnTo>
                    <a:moveTo>
                      <a:pt x="1738" y="41"/>
                    </a:moveTo>
                    <a:lnTo>
                      <a:pt x="1738" y="41"/>
                    </a:lnTo>
                    <a:lnTo>
                      <a:pt x="1768" y="0"/>
                    </a:lnTo>
                  </a:path>
                </a:pathLst>
              </a:custGeom>
              <a:grpFill/>
              <a:ln w="1111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505050"/>
                  </a:solidFill>
                </a:endParaRPr>
              </a:p>
            </p:txBody>
          </p:sp>
          <p:sp>
            <p:nvSpPr>
              <p:cNvPr id="28" name="Freeform 8"/>
              <p:cNvSpPr>
                <a:spLocks noEditPoints="1"/>
              </p:cNvSpPr>
              <p:nvPr/>
            </p:nvSpPr>
            <p:spPr bwMode="auto">
              <a:xfrm flipH="1">
                <a:off x="10216442" y="3445232"/>
                <a:ext cx="3125005" cy="743169"/>
              </a:xfrm>
              <a:custGeom>
                <a:avLst/>
                <a:gdLst>
                  <a:gd name="T0" fmla="*/ 0 w 3785"/>
                  <a:gd name="T1" fmla="*/ 911 h 911"/>
                  <a:gd name="T2" fmla="*/ 104 w 3785"/>
                  <a:gd name="T3" fmla="*/ 886 h 911"/>
                  <a:gd name="T4" fmla="*/ 156 w 3785"/>
                  <a:gd name="T5" fmla="*/ 874 h 911"/>
                  <a:gd name="T6" fmla="*/ 208 w 3785"/>
                  <a:gd name="T7" fmla="*/ 861 h 911"/>
                  <a:gd name="T8" fmla="*/ 311 w 3785"/>
                  <a:gd name="T9" fmla="*/ 836 h 911"/>
                  <a:gd name="T10" fmla="*/ 363 w 3785"/>
                  <a:gd name="T11" fmla="*/ 824 h 911"/>
                  <a:gd name="T12" fmla="*/ 415 w 3785"/>
                  <a:gd name="T13" fmla="*/ 811 h 911"/>
                  <a:gd name="T14" fmla="*/ 519 w 3785"/>
                  <a:gd name="T15" fmla="*/ 786 h 911"/>
                  <a:gd name="T16" fmla="*/ 570 w 3785"/>
                  <a:gd name="T17" fmla="*/ 774 h 911"/>
                  <a:gd name="T18" fmla="*/ 622 w 3785"/>
                  <a:gd name="T19" fmla="*/ 761 h 911"/>
                  <a:gd name="T20" fmla="*/ 726 w 3785"/>
                  <a:gd name="T21" fmla="*/ 736 h 911"/>
                  <a:gd name="T22" fmla="*/ 778 w 3785"/>
                  <a:gd name="T23" fmla="*/ 724 h 911"/>
                  <a:gd name="T24" fmla="*/ 830 w 3785"/>
                  <a:gd name="T25" fmla="*/ 711 h 911"/>
                  <a:gd name="T26" fmla="*/ 933 w 3785"/>
                  <a:gd name="T27" fmla="*/ 686 h 911"/>
                  <a:gd name="T28" fmla="*/ 985 w 3785"/>
                  <a:gd name="T29" fmla="*/ 674 h 911"/>
                  <a:gd name="T30" fmla="*/ 1037 w 3785"/>
                  <a:gd name="T31" fmla="*/ 661 h 911"/>
                  <a:gd name="T32" fmla="*/ 1141 w 3785"/>
                  <a:gd name="T33" fmla="*/ 636 h 911"/>
                  <a:gd name="T34" fmla="*/ 1193 w 3785"/>
                  <a:gd name="T35" fmla="*/ 624 h 911"/>
                  <a:gd name="T36" fmla="*/ 1245 w 3785"/>
                  <a:gd name="T37" fmla="*/ 611 h 911"/>
                  <a:gd name="T38" fmla="*/ 1348 w 3785"/>
                  <a:gd name="T39" fmla="*/ 587 h 911"/>
                  <a:gd name="T40" fmla="*/ 1400 w 3785"/>
                  <a:gd name="T41" fmla="*/ 574 h 911"/>
                  <a:gd name="T42" fmla="*/ 1452 w 3785"/>
                  <a:gd name="T43" fmla="*/ 562 h 911"/>
                  <a:gd name="T44" fmla="*/ 1556 w 3785"/>
                  <a:gd name="T45" fmla="*/ 537 h 911"/>
                  <a:gd name="T46" fmla="*/ 1608 w 3785"/>
                  <a:gd name="T47" fmla="*/ 524 h 911"/>
                  <a:gd name="T48" fmla="*/ 1659 w 3785"/>
                  <a:gd name="T49" fmla="*/ 512 h 911"/>
                  <a:gd name="T50" fmla="*/ 1763 w 3785"/>
                  <a:gd name="T51" fmla="*/ 487 h 911"/>
                  <a:gd name="T52" fmla="*/ 1815 w 3785"/>
                  <a:gd name="T53" fmla="*/ 474 h 911"/>
                  <a:gd name="T54" fmla="*/ 1867 w 3785"/>
                  <a:gd name="T55" fmla="*/ 462 h 911"/>
                  <a:gd name="T56" fmla="*/ 1971 w 3785"/>
                  <a:gd name="T57" fmla="*/ 437 h 911"/>
                  <a:gd name="T58" fmla="*/ 2022 w 3785"/>
                  <a:gd name="T59" fmla="*/ 424 h 911"/>
                  <a:gd name="T60" fmla="*/ 2074 w 3785"/>
                  <a:gd name="T61" fmla="*/ 412 h 911"/>
                  <a:gd name="T62" fmla="*/ 2178 w 3785"/>
                  <a:gd name="T63" fmla="*/ 387 h 911"/>
                  <a:gd name="T64" fmla="*/ 2230 w 3785"/>
                  <a:gd name="T65" fmla="*/ 374 h 911"/>
                  <a:gd name="T66" fmla="*/ 2282 w 3785"/>
                  <a:gd name="T67" fmla="*/ 362 h 911"/>
                  <a:gd name="T68" fmla="*/ 2385 w 3785"/>
                  <a:gd name="T69" fmla="*/ 337 h 911"/>
                  <a:gd name="T70" fmla="*/ 2437 w 3785"/>
                  <a:gd name="T71" fmla="*/ 324 h 911"/>
                  <a:gd name="T72" fmla="*/ 2489 w 3785"/>
                  <a:gd name="T73" fmla="*/ 312 h 911"/>
                  <a:gd name="T74" fmla="*/ 2593 w 3785"/>
                  <a:gd name="T75" fmla="*/ 287 h 911"/>
                  <a:gd name="T76" fmla="*/ 2645 w 3785"/>
                  <a:gd name="T77" fmla="*/ 275 h 911"/>
                  <a:gd name="T78" fmla="*/ 2696 w 3785"/>
                  <a:gd name="T79" fmla="*/ 262 h 911"/>
                  <a:gd name="T80" fmla="*/ 2800 w 3785"/>
                  <a:gd name="T81" fmla="*/ 237 h 911"/>
                  <a:gd name="T82" fmla="*/ 2852 w 3785"/>
                  <a:gd name="T83" fmla="*/ 225 h 911"/>
                  <a:gd name="T84" fmla="*/ 2904 w 3785"/>
                  <a:gd name="T85" fmla="*/ 212 h 911"/>
                  <a:gd name="T86" fmla="*/ 3008 w 3785"/>
                  <a:gd name="T87" fmla="*/ 187 h 911"/>
                  <a:gd name="T88" fmla="*/ 3059 w 3785"/>
                  <a:gd name="T89" fmla="*/ 175 h 911"/>
                  <a:gd name="T90" fmla="*/ 3111 w 3785"/>
                  <a:gd name="T91" fmla="*/ 162 h 911"/>
                  <a:gd name="T92" fmla="*/ 3215 w 3785"/>
                  <a:gd name="T93" fmla="*/ 137 h 911"/>
                  <a:gd name="T94" fmla="*/ 3267 w 3785"/>
                  <a:gd name="T95" fmla="*/ 125 h 911"/>
                  <a:gd name="T96" fmla="*/ 3319 w 3785"/>
                  <a:gd name="T97" fmla="*/ 112 h 911"/>
                  <a:gd name="T98" fmla="*/ 3422 w 3785"/>
                  <a:gd name="T99" fmla="*/ 87 h 911"/>
                  <a:gd name="T100" fmla="*/ 3474 w 3785"/>
                  <a:gd name="T101" fmla="*/ 75 h 911"/>
                  <a:gd name="T102" fmla="*/ 3526 w 3785"/>
                  <a:gd name="T103" fmla="*/ 62 h 911"/>
                  <a:gd name="T104" fmla="*/ 3630 w 3785"/>
                  <a:gd name="T105" fmla="*/ 37 h 911"/>
                  <a:gd name="T106" fmla="*/ 3682 w 3785"/>
                  <a:gd name="T107" fmla="*/ 25 h 911"/>
                  <a:gd name="T108" fmla="*/ 3733 w 3785"/>
                  <a:gd name="T109" fmla="*/ 12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785" h="911">
                    <a:moveTo>
                      <a:pt x="0" y="911"/>
                    </a:moveTo>
                    <a:lnTo>
                      <a:pt x="0" y="911"/>
                    </a:lnTo>
                    <a:lnTo>
                      <a:pt x="52" y="899"/>
                    </a:lnTo>
                    <a:moveTo>
                      <a:pt x="104" y="886"/>
                    </a:moveTo>
                    <a:lnTo>
                      <a:pt x="104" y="886"/>
                    </a:lnTo>
                    <a:lnTo>
                      <a:pt x="156" y="874"/>
                    </a:lnTo>
                    <a:moveTo>
                      <a:pt x="208" y="861"/>
                    </a:moveTo>
                    <a:lnTo>
                      <a:pt x="208" y="861"/>
                    </a:lnTo>
                    <a:lnTo>
                      <a:pt x="259" y="849"/>
                    </a:lnTo>
                    <a:moveTo>
                      <a:pt x="311" y="836"/>
                    </a:moveTo>
                    <a:lnTo>
                      <a:pt x="311" y="836"/>
                    </a:lnTo>
                    <a:lnTo>
                      <a:pt x="363" y="824"/>
                    </a:lnTo>
                    <a:moveTo>
                      <a:pt x="415" y="811"/>
                    </a:moveTo>
                    <a:lnTo>
                      <a:pt x="415" y="811"/>
                    </a:lnTo>
                    <a:lnTo>
                      <a:pt x="467" y="799"/>
                    </a:lnTo>
                    <a:moveTo>
                      <a:pt x="519" y="786"/>
                    </a:moveTo>
                    <a:lnTo>
                      <a:pt x="519" y="786"/>
                    </a:lnTo>
                    <a:lnTo>
                      <a:pt x="570" y="774"/>
                    </a:lnTo>
                    <a:moveTo>
                      <a:pt x="622" y="761"/>
                    </a:moveTo>
                    <a:lnTo>
                      <a:pt x="622" y="761"/>
                    </a:lnTo>
                    <a:lnTo>
                      <a:pt x="674" y="749"/>
                    </a:lnTo>
                    <a:moveTo>
                      <a:pt x="726" y="736"/>
                    </a:moveTo>
                    <a:lnTo>
                      <a:pt x="726" y="736"/>
                    </a:lnTo>
                    <a:lnTo>
                      <a:pt x="778" y="724"/>
                    </a:lnTo>
                    <a:moveTo>
                      <a:pt x="830" y="711"/>
                    </a:moveTo>
                    <a:lnTo>
                      <a:pt x="830" y="711"/>
                    </a:lnTo>
                    <a:lnTo>
                      <a:pt x="882" y="699"/>
                    </a:lnTo>
                    <a:moveTo>
                      <a:pt x="933" y="686"/>
                    </a:moveTo>
                    <a:lnTo>
                      <a:pt x="933" y="686"/>
                    </a:lnTo>
                    <a:lnTo>
                      <a:pt x="985" y="674"/>
                    </a:lnTo>
                    <a:moveTo>
                      <a:pt x="1037" y="661"/>
                    </a:moveTo>
                    <a:lnTo>
                      <a:pt x="1037" y="661"/>
                    </a:lnTo>
                    <a:lnTo>
                      <a:pt x="1089" y="649"/>
                    </a:lnTo>
                    <a:moveTo>
                      <a:pt x="1141" y="636"/>
                    </a:moveTo>
                    <a:lnTo>
                      <a:pt x="1141" y="636"/>
                    </a:lnTo>
                    <a:lnTo>
                      <a:pt x="1193" y="624"/>
                    </a:lnTo>
                    <a:moveTo>
                      <a:pt x="1245" y="611"/>
                    </a:moveTo>
                    <a:lnTo>
                      <a:pt x="1245" y="611"/>
                    </a:lnTo>
                    <a:lnTo>
                      <a:pt x="1296" y="599"/>
                    </a:lnTo>
                    <a:moveTo>
                      <a:pt x="1348" y="587"/>
                    </a:moveTo>
                    <a:lnTo>
                      <a:pt x="1348" y="587"/>
                    </a:lnTo>
                    <a:lnTo>
                      <a:pt x="1400" y="574"/>
                    </a:lnTo>
                    <a:moveTo>
                      <a:pt x="1452" y="562"/>
                    </a:moveTo>
                    <a:lnTo>
                      <a:pt x="1452" y="562"/>
                    </a:lnTo>
                    <a:lnTo>
                      <a:pt x="1504" y="549"/>
                    </a:lnTo>
                    <a:moveTo>
                      <a:pt x="1556" y="537"/>
                    </a:moveTo>
                    <a:lnTo>
                      <a:pt x="1556" y="537"/>
                    </a:lnTo>
                    <a:lnTo>
                      <a:pt x="1608" y="524"/>
                    </a:lnTo>
                    <a:moveTo>
                      <a:pt x="1659" y="512"/>
                    </a:moveTo>
                    <a:lnTo>
                      <a:pt x="1659" y="512"/>
                    </a:lnTo>
                    <a:lnTo>
                      <a:pt x="1711" y="499"/>
                    </a:lnTo>
                    <a:moveTo>
                      <a:pt x="1763" y="487"/>
                    </a:moveTo>
                    <a:lnTo>
                      <a:pt x="1763" y="487"/>
                    </a:lnTo>
                    <a:lnTo>
                      <a:pt x="1815" y="474"/>
                    </a:lnTo>
                    <a:moveTo>
                      <a:pt x="1867" y="462"/>
                    </a:moveTo>
                    <a:lnTo>
                      <a:pt x="1867" y="462"/>
                    </a:lnTo>
                    <a:lnTo>
                      <a:pt x="1919" y="449"/>
                    </a:lnTo>
                    <a:moveTo>
                      <a:pt x="1971" y="437"/>
                    </a:moveTo>
                    <a:lnTo>
                      <a:pt x="1971" y="437"/>
                    </a:lnTo>
                    <a:lnTo>
                      <a:pt x="2022" y="424"/>
                    </a:lnTo>
                    <a:moveTo>
                      <a:pt x="2074" y="412"/>
                    </a:moveTo>
                    <a:lnTo>
                      <a:pt x="2074" y="412"/>
                    </a:lnTo>
                    <a:lnTo>
                      <a:pt x="2126" y="399"/>
                    </a:lnTo>
                    <a:moveTo>
                      <a:pt x="2178" y="387"/>
                    </a:moveTo>
                    <a:lnTo>
                      <a:pt x="2178" y="387"/>
                    </a:lnTo>
                    <a:lnTo>
                      <a:pt x="2230" y="374"/>
                    </a:lnTo>
                    <a:moveTo>
                      <a:pt x="2282" y="362"/>
                    </a:moveTo>
                    <a:lnTo>
                      <a:pt x="2282" y="362"/>
                    </a:lnTo>
                    <a:lnTo>
                      <a:pt x="2333" y="349"/>
                    </a:lnTo>
                    <a:moveTo>
                      <a:pt x="2385" y="337"/>
                    </a:moveTo>
                    <a:lnTo>
                      <a:pt x="2385" y="337"/>
                    </a:lnTo>
                    <a:lnTo>
                      <a:pt x="2437" y="324"/>
                    </a:lnTo>
                    <a:moveTo>
                      <a:pt x="2489" y="312"/>
                    </a:moveTo>
                    <a:lnTo>
                      <a:pt x="2489" y="312"/>
                    </a:lnTo>
                    <a:lnTo>
                      <a:pt x="2541" y="299"/>
                    </a:lnTo>
                    <a:moveTo>
                      <a:pt x="2593" y="287"/>
                    </a:moveTo>
                    <a:lnTo>
                      <a:pt x="2593" y="287"/>
                    </a:lnTo>
                    <a:lnTo>
                      <a:pt x="2645" y="275"/>
                    </a:lnTo>
                    <a:moveTo>
                      <a:pt x="2696" y="262"/>
                    </a:moveTo>
                    <a:lnTo>
                      <a:pt x="2696" y="262"/>
                    </a:lnTo>
                    <a:lnTo>
                      <a:pt x="2748" y="250"/>
                    </a:lnTo>
                    <a:moveTo>
                      <a:pt x="2800" y="237"/>
                    </a:moveTo>
                    <a:lnTo>
                      <a:pt x="2800" y="237"/>
                    </a:lnTo>
                    <a:lnTo>
                      <a:pt x="2852" y="225"/>
                    </a:lnTo>
                    <a:moveTo>
                      <a:pt x="2904" y="212"/>
                    </a:moveTo>
                    <a:lnTo>
                      <a:pt x="2904" y="212"/>
                    </a:lnTo>
                    <a:lnTo>
                      <a:pt x="2956" y="200"/>
                    </a:lnTo>
                    <a:moveTo>
                      <a:pt x="3008" y="187"/>
                    </a:moveTo>
                    <a:lnTo>
                      <a:pt x="3008" y="187"/>
                    </a:lnTo>
                    <a:lnTo>
                      <a:pt x="3059" y="175"/>
                    </a:lnTo>
                    <a:moveTo>
                      <a:pt x="3111" y="162"/>
                    </a:moveTo>
                    <a:lnTo>
                      <a:pt x="3111" y="162"/>
                    </a:lnTo>
                    <a:lnTo>
                      <a:pt x="3163" y="150"/>
                    </a:lnTo>
                    <a:moveTo>
                      <a:pt x="3215" y="137"/>
                    </a:moveTo>
                    <a:lnTo>
                      <a:pt x="3215" y="137"/>
                    </a:lnTo>
                    <a:lnTo>
                      <a:pt x="3267" y="125"/>
                    </a:lnTo>
                    <a:moveTo>
                      <a:pt x="3319" y="112"/>
                    </a:moveTo>
                    <a:lnTo>
                      <a:pt x="3319" y="112"/>
                    </a:lnTo>
                    <a:lnTo>
                      <a:pt x="3371" y="100"/>
                    </a:lnTo>
                    <a:moveTo>
                      <a:pt x="3422" y="87"/>
                    </a:moveTo>
                    <a:lnTo>
                      <a:pt x="3422" y="87"/>
                    </a:lnTo>
                    <a:lnTo>
                      <a:pt x="3474" y="75"/>
                    </a:lnTo>
                    <a:moveTo>
                      <a:pt x="3526" y="62"/>
                    </a:moveTo>
                    <a:lnTo>
                      <a:pt x="3526" y="62"/>
                    </a:lnTo>
                    <a:lnTo>
                      <a:pt x="3578" y="50"/>
                    </a:lnTo>
                    <a:moveTo>
                      <a:pt x="3630" y="37"/>
                    </a:moveTo>
                    <a:lnTo>
                      <a:pt x="3630" y="37"/>
                    </a:lnTo>
                    <a:lnTo>
                      <a:pt x="3682" y="25"/>
                    </a:lnTo>
                    <a:moveTo>
                      <a:pt x="3733" y="12"/>
                    </a:moveTo>
                    <a:lnTo>
                      <a:pt x="3733" y="12"/>
                    </a:lnTo>
                    <a:lnTo>
                      <a:pt x="3785" y="0"/>
                    </a:lnTo>
                  </a:path>
                </a:pathLst>
              </a:custGeom>
              <a:grpFill/>
              <a:ln w="1111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505050"/>
                  </a:solidFill>
                </a:endParaRPr>
              </a:p>
            </p:txBody>
          </p:sp>
          <p:sp>
            <p:nvSpPr>
              <p:cNvPr id="29" name="Freeform 9"/>
              <p:cNvSpPr>
                <a:spLocks noEditPoints="1"/>
              </p:cNvSpPr>
              <p:nvPr/>
            </p:nvSpPr>
            <p:spPr bwMode="auto">
              <a:xfrm flipH="1">
                <a:off x="8196603" y="2752256"/>
                <a:ext cx="1394182" cy="382108"/>
              </a:xfrm>
              <a:custGeom>
                <a:avLst/>
                <a:gdLst>
                  <a:gd name="T0" fmla="*/ 0 w 1689"/>
                  <a:gd name="T1" fmla="*/ 470 h 470"/>
                  <a:gd name="T2" fmla="*/ 0 w 1689"/>
                  <a:gd name="T3" fmla="*/ 470 h 470"/>
                  <a:gd name="T4" fmla="*/ 51 w 1689"/>
                  <a:gd name="T5" fmla="*/ 455 h 470"/>
                  <a:gd name="T6" fmla="*/ 103 w 1689"/>
                  <a:gd name="T7" fmla="*/ 441 h 470"/>
                  <a:gd name="T8" fmla="*/ 103 w 1689"/>
                  <a:gd name="T9" fmla="*/ 441 h 470"/>
                  <a:gd name="T10" fmla="*/ 154 w 1689"/>
                  <a:gd name="T11" fmla="*/ 427 h 470"/>
                  <a:gd name="T12" fmla="*/ 205 w 1689"/>
                  <a:gd name="T13" fmla="*/ 412 h 470"/>
                  <a:gd name="T14" fmla="*/ 205 w 1689"/>
                  <a:gd name="T15" fmla="*/ 412 h 470"/>
                  <a:gd name="T16" fmla="*/ 257 w 1689"/>
                  <a:gd name="T17" fmla="*/ 398 h 470"/>
                  <a:gd name="T18" fmla="*/ 308 w 1689"/>
                  <a:gd name="T19" fmla="*/ 384 h 470"/>
                  <a:gd name="T20" fmla="*/ 308 w 1689"/>
                  <a:gd name="T21" fmla="*/ 384 h 470"/>
                  <a:gd name="T22" fmla="*/ 360 w 1689"/>
                  <a:gd name="T23" fmla="*/ 370 h 470"/>
                  <a:gd name="T24" fmla="*/ 411 w 1689"/>
                  <a:gd name="T25" fmla="*/ 355 h 470"/>
                  <a:gd name="T26" fmla="*/ 411 w 1689"/>
                  <a:gd name="T27" fmla="*/ 355 h 470"/>
                  <a:gd name="T28" fmla="*/ 462 w 1689"/>
                  <a:gd name="T29" fmla="*/ 341 h 470"/>
                  <a:gd name="T30" fmla="*/ 514 w 1689"/>
                  <a:gd name="T31" fmla="*/ 327 h 470"/>
                  <a:gd name="T32" fmla="*/ 514 w 1689"/>
                  <a:gd name="T33" fmla="*/ 327 h 470"/>
                  <a:gd name="T34" fmla="*/ 565 w 1689"/>
                  <a:gd name="T35" fmla="*/ 312 h 470"/>
                  <a:gd name="T36" fmla="*/ 616 w 1689"/>
                  <a:gd name="T37" fmla="*/ 298 h 470"/>
                  <a:gd name="T38" fmla="*/ 616 w 1689"/>
                  <a:gd name="T39" fmla="*/ 298 h 470"/>
                  <a:gd name="T40" fmla="*/ 668 w 1689"/>
                  <a:gd name="T41" fmla="*/ 284 h 470"/>
                  <a:gd name="T42" fmla="*/ 719 w 1689"/>
                  <a:gd name="T43" fmla="*/ 270 h 470"/>
                  <a:gd name="T44" fmla="*/ 719 w 1689"/>
                  <a:gd name="T45" fmla="*/ 270 h 470"/>
                  <a:gd name="T46" fmla="*/ 771 w 1689"/>
                  <a:gd name="T47" fmla="*/ 255 h 470"/>
                  <a:gd name="T48" fmla="*/ 822 w 1689"/>
                  <a:gd name="T49" fmla="*/ 241 h 470"/>
                  <a:gd name="T50" fmla="*/ 822 w 1689"/>
                  <a:gd name="T51" fmla="*/ 241 h 470"/>
                  <a:gd name="T52" fmla="*/ 873 w 1689"/>
                  <a:gd name="T53" fmla="*/ 227 h 470"/>
                  <a:gd name="T54" fmla="*/ 925 w 1689"/>
                  <a:gd name="T55" fmla="*/ 212 h 470"/>
                  <a:gd name="T56" fmla="*/ 925 w 1689"/>
                  <a:gd name="T57" fmla="*/ 212 h 470"/>
                  <a:gd name="T58" fmla="*/ 976 w 1689"/>
                  <a:gd name="T59" fmla="*/ 198 h 470"/>
                  <a:gd name="T60" fmla="*/ 1028 w 1689"/>
                  <a:gd name="T61" fmla="*/ 184 h 470"/>
                  <a:gd name="T62" fmla="*/ 1028 w 1689"/>
                  <a:gd name="T63" fmla="*/ 184 h 470"/>
                  <a:gd name="T64" fmla="*/ 1079 w 1689"/>
                  <a:gd name="T65" fmla="*/ 170 h 470"/>
                  <a:gd name="T66" fmla="*/ 1130 w 1689"/>
                  <a:gd name="T67" fmla="*/ 155 h 470"/>
                  <a:gd name="T68" fmla="*/ 1130 w 1689"/>
                  <a:gd name="T69" fmla="*/ 155 h 470"/>
                  <a:gd name="T70" fmla="*/ 1182 w 1689"/>
                  <a:gd name="T71" fmla="*/ 141 h 470"/>
                  <a:gd name="T72" fmla="*/ 1233 w 1689"/>
                  <a:gd name="T73" fmla="*/ 127 h 470"/>
                  <a:gd name="T74" fmla="*/ 1233 w 1689"/>
                  <a:gd name="T75" fmla="*/ 127 h 470"/>
                  <a:gd name="T76" fmla="*/ 1284 w 1689"/>
                  <a:gd name="T77" fmla="*/ 112 h 470"/>
                  <a:gd name="T78" fmla="*/ 1336 w 1689"/>
                  <a:gd name="T79" fmla="*/ 98 h 470"/>
                  <a:gd name="T80" fmla="*/ 1336 w 1689"/>
                  <a:gd name="T81" fmla="*/ 98 h 470"/>
                  <a:gd name="T82" fmla="*/ 1387 w 1689"/>
                  <a:gd name="T83" fmla="*/ 84 h 470"/>
                  <a:gd name="T84" fmla="*/ 1439 w 1689"/>
                  <a:gd name="T85" fmla="*/ 70 h 470"/>
                  <a:gd name="T86" fmla="*/ 1439 w 1689"/>
                  <a:gd name="T87" fmla="*/ 70 h 470"/>
                  <a:gd name="T88" fmla="*/ 1490 w 1689"/>
                  <a:gd name="T89" fmla="*/ 55 h 470"/>
                  <a:gd name="T90" fmla="*/ 1541 w 1689"/>
                  <a:gd name="T91" fmla="*/ 41 h 470"/>
                  <a:gd name="T92" fmla="*/ 1541 w 1689"/>
                  <a:gd name="T93" fmla="*/ 41 h 470"/>
                  <a:gd name="T94" fmla="*/ 1593 w 1689"/>
                  <a:gd name="T95" fmla="*/ 27 h 470"/>
                  <a:gd name="T96" fmla="*/ 1644 w 1689"/>
                  <a:gd name="T97" fmla="*/ 12 h 470"/>
                  <a:gd name="T98" fmla="*/ 1644 w 1689"/>
                  <a:gd name="T99" fmla="*/ 12 h 470"/>
                  <a:gd name="T100" fmla="*/ 1689 w 1689"/>
                  <a:gd name="T101" fmla="*/ 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89" h="470">
                    <a:moveTo>
                      <a:pt x="0" y="470"/>
                    </a:moveTo>
                    <a:lnTo>
                      <a:pt x="0" y="470"/>
                    </a:lnTo>
                    <a:lnTo>
                      <a:pt x="51" y="455"/>
                    </a:lnTo>
                    <a:moveTo>
                      <a:pt x="103" y="441"/>
                    </a:moveTo>
                    <a:lnTo>
                      <a:pt x="103" y="441"/>
                    </a:lnTo>
                    <a:lnTo>
                      <a:pt x="154" y="427"/>
                    </a:lnTo>
                    <a:moveTo>
                      <a:pt x="205" y="412"/>
                    </a:moveTo>
                    <a:lnTo>
                      <a:pt x="205" y="412"/>
                    </a:lnTo>
                    <a:lnTo>
                      <a:pt x="257" y="398"/>
                    </a:lnTo>
                    <a:moveTo>
                      <a:pt x="308" y="384"/>
                    </a:moveTo>
                    <a:lnTo>
                      <a:pt x="308" y="384"/>
                    </a:lnTo>
                    <a:lnTo>
                      <a:pt x="360" y="370"/>
                    </a:lnTo>
                    <a:moveTo>
                      <a:pt x="411" y="355"/>
                    </a:moveTo>
                    <a:lnTo>
                      <a:pt x="411" y="355"/>
                    </a:lnTo>
                    <a:lnTo>
                      <a:pt x="462" y="341"/>
                    </a:lnTo>
                    <a:moveTo>
                      <a:pt x="514" y="327"/>
                    </a:moveTo>
                    <a:lnTo>
                      <a:pt x="514" y="327"/>
                    </a:lnTo>
                    <a:lnTo>
                      <a:pt x="565" y="312"/>
                    </a:lnTo>
                    <a:moveTo>
                      <a:pt x="616" y="298"/>
                    </a:moveTo>
                    <a:lnTo>
                      <a:pt x="616" y="298"/>
                    </a:lnTo>
                    <a:lnTo>
                      <a:pt x="668" y="284"/>
                    </a:lnTo>
                    <a:moveTo>
                      <a:pt x="719" y="270"/>
                    </a:moveTo>
                    <a:lnTo>
                      <a:pt x="719" y="270"/>
                    </a:lnTo>
                    <a:lnTo>
                      <a:pt x="771" y="255"/>
                    </a:lnTo>
                    <a:moveTo>
                      <a:pt x="822" y="241"/>
                    </a:moveTo>
                    <a:lnTo>
                      <a:pt x="822" y="241"/>
                    </a:lnTo>
                    <a:lnTo>
                      <a:pt x="873" y="227"/>
                    </a:lnTo>
                    <a:moveTo>
                      <a:pt x="925" y="212"/>
                    </a:moveTo>
                    <a:lnTo>
                      <a:pt x="925" y="212"/>
                    </a:lnTo>
                    <a:lnTo>
                      <a:pt x="976" y="198"/>
                    </a:lnTo>
                    <a:moveTo>
                      <a:pt x="1028" y="184"/>
                    </a:moveTo>
                    <a:lnTo>
                      <a:pt x="1028" y="184"/>
                    </a:lnTo>
                    <a:lnTo>
                      <a:pt x="1079" y="170"/>
                    </a:lnTo>
                    <a:moveTo>
                      <a:pt x="1130" y="155"/>
                    </a:moveTo>
                    <a:lnTo>
                      <a:pt x="1130" y="155"/>
                    </a:lnTo>
                    <a:lnTo>
                      <a:pt x="1182" y="141"/>
                    </a:lnTo>
                    <a:moveTo>
                      <a:pt x="1233" y="127"/>
                    </a:moveTo>
                    <a:lnTo>
                      <a:pt x="1233" y="127"/>
                    </a:lnTo>
                    <a:lnTo>
                      <a:pt x="1284" y="112"/>
                    </a:lnTo>
                    <a:moveTo>
                      <a:pt x="1336" y="98"/>
                    </a:moveTo>
                    <a:lnTo>
                      <a:pt x="1336" y="98"/>
                    </a:lnTo>
                    <a:lnTo>
                      <a:pt x="1387" y="84"/>
                    </a:lnTo>
                    <a:moveTo>
                      <a:pt x="1439" y="70"/>
                    </a:moveTo>
                    <a:lnTo>
                      <a:pt x="1439" y="70"/>
                    </a:lnTo>
                    <a:lnTo>
                      <a:pt x="1490" y="55"/>
                    </a:lnTo>
                    <a:moveTo>
                      <a:pt x="1541" y="41"/>
                    </a:moveTo>
                    <a:lnTo>
                      <a:pt x="1541" y="41"/>
                    </a:lnTo>
                    <a:lnTo>
                      <a:pt x="1593" y="27"/>
                    </a:lnTo>
                    <a:moveTo>
                      <a:pt x="1644" y="12"/>
                    </a:moveTo>
                    <a:lnTo>
                      <a:pt x="1644" y="12"/>
                    </a:lnTo>
                    <a:lnTo>
                      <a:pt x="1689" y="0"/>
                    </a:lnTo>
                  </a:path>
                </a:pathLst>
              </a:custGeom>
              <a:grpFill/>
              <a:ln w="1111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505050"/>
                  </a:solidFill>
                </a:endParaRPr>
              </a:p>
            </p:txBody>
          </p:sp>
          <p:sp>
            <p:nvSpPr>
              <p:cNvPr id="30" name="Freeform 10"/>
              <p:cNvSpPr>
                <a:spLocks noEditPoints="1"/>
              </p:cNvSpPr>
              <p:nvPr/>
            </p:nvSpPr>
            <p:spPr bwMode="auto">
              <a:xfrm flipH="1">
                <a:off x="7690821" y="3341609"/>
                <a:ext cx="131372" cy="722120"/>
              </a:xfrm>
              <a:custGeom>
                <a:avLst/>
                <a:gdLst>
                  <a:gd name="T0" fmla="*/ 0 w 158"/>
                  <a:gd name="T1" fmla="*/ 0 h 884"/>
                  <a:gd name="T2" fmla="*/ 0 w 158"/>
                  <a:gd name="T3" fmla="*/ 0 h 884"/>
                  <a:gd name="T4" fmla="*/ 9 w 158"/>
                  <a:gd name="T5" fmla="*/ 52 h 884"/>
                  <a:gd name="T6" fmla="*/ 19 w 158"/>
                  <a:gd name="T7" fmla="*/ 105 h 884"/>
                  <a:gd name="T8" fmla="*/ 19 w 158"/>
                  <a:gd name="T9" fmla="*/ 105 h 884"/>
                  <a:gd name="T10" fmla="*/ 28 w 158"/>
                  <a:gd name="T11" fmla="*/ 157 h 884"/>
                  <a:gd name="T12" fmla="*/ 37 w 158"/>
                  <a:gd name="T13" fmla="*/ 210 h 884"/>
                  <a:gd name="T14" fmla="*/ 37 w 158"/>
                  <a:gd name="T15" fmla="*/ 210 h 884"/>
                  <a:gd name="T16" fmla="*/ 47 w 158"/>
                  <a:gd name="T17" fmla="*/ 262 h 884"/>
                  <a:gd name="T18" fmla="*/ 56 w 158"/>
                  <a:gd name="T19" fmla="*/ 315 h 884"/>
                  <a:gd name="T20" fmla="*/ 56 w 158"/>
                  <a:gd name="T21" fmla="*/ 315 h 884"/>
                  <a:gd name="T22" fmla="*/ 66 w 158"/>
                  <a:gd name="T23" fmla="*/ 367 h 884"/>
                  <a:gd name="T24" fmla="*/ 75 w 158"/>
                  <a:gd name="T25" fmla="*/ 420 h 884"/>
                  <a:gd name="T26" fmla="*/ 75 w 158"/>
                  <a:gd name="T27" fmla="*/ 420 h 884"/>
                  <a:gd name="T28" fmla="*/ 84 w 158"/>
                  <a:gd name="T29" fmla="*/ 472 h 884"/>
                  <a:gd name="T30" fmla="*/ 94 w 158"/>
                  <a:gd name="T31" fmla="*/ 525 h 884"/>
                  <a:gd name="T32" fmla="*/ 94 w 158"/>
                  <a:gd name="T33" fmla="*/ 525 h 884"/>
                  <a:gd name="T34" fmla="*/ 103 w 158"/>
                  <a:gd name="T35" fmla="*/ 577 h 884"/>
                  <a:gd name="T36" fmla="*/ 112 w 158"/>
                  <a:gd name="T37" fmla="*/ 630 h 884"/>
                  <a:gd name="T38" fmla="*/ 112 w 158"/>
                  <a:gd name="T39" fmla="*/ 630 h 884"/>
                  <a:gd name="T40" fmla="*/ 122 w 158"/>
                  <a:gd name="T41" fmla="*/ 682 h 884"/>
                  <a:gd name="T42" fmla="*/ 131 w 158"/>
                  <a:gd name="T43" fmla="*/ 735 h 884"/>
                  <a:gd name="T44" fmla="*/ 131 w 158"/>
                  <a:gd name="T45" fmla="*/ 735 h 884"/>
                  <a:gd name="T46" fmla="*/ 140 w 158"/>
                  <a:gd name="T47" fmla="*/ 787 h 884"/>
                  <a:gd name="T48" fmla="*/ 150 w 158"/>
                  <a:gd name="T49" fmla="*/ 840 h 884"/>
                  <a:gd name="T50" fmla="*/ 150 w 158"/>
                  <a:gd name="T51" fmla="*/ 840 h 884"/>
                  <a:gd name="T52" fmla="*/ 158 w 158"/>
                  <a:gd name="T53" fmla="*/ 884 h 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8" h="884">
                    <a:moveTo>
                      <a:pt x="0" y="0"/>
                    </a:moveTo>
                    <a:lnTo>
                      <a:pt x="0" y="0"/>
                    </a:lnTo>
                    <a:lnTo>
                      <a:pt x="9" y="52"/>
                    </a:lnTo>
                    <a:moveTo>
                      <a:pt x="19" y="105"/>
                    </a:moveTo>
                    <a:lnTo>
                      <a:pt x="19" y="105"/>
                    </a:lnTo>
                    <a:lnTo>
                      <a:pt x="28" y="157"/>
                    </a:lnTo>
                    <a:moveTo>
                      <a:pt x="37" y="210"/>
                    </a:moveTo>
                    <a:lnTo>
                      <a:pt x="37" y="210"/>
                    </a:lnTo>
                    <a:lnTo>
                      <a:pt x="47" y="262"/>
                    </a:lnTo>
                    <a:moveTo>
                      <a:pt x="56" y="315"/>
                    </a:moveTo>
                    <a:lnTo>
                      <a:pt x="56" y="315"/>
                    </a:lnTo>
                    <a:lnTo>
                      <a:pt x="66" y="367"/>
                    </a:lnTo>
                    <a:moveTo>
                      <a:pt x="75" y="420"/>
                    </a:moveTo>
                    <a:lnTo>
                      <a:pt x="75" y="420"/>
                    </a:lnTo>
                    <a:lnTo>
                      <a:pt x="84" y="472"/>
                    </a:lnTo>
                    <a:moveTo>
                      <a:pt x="94" y="525"/>
                    </a:moveTo>
                    <a:lnTo>
                      <a:pt x="94" y="525"/>
                    </a:lnTo>
                    <a:lnTo>
                      <a:pt x="103" y="577"/>
                    </a:lnTo>
                    <a:moveTo>
                      <a:pt x="112" y="630"/>
                    </a:moveTo>
                    <a:lnTo>
                      <a:pt x="112" y="630"/>
                    </a:lnTo>
                    <a:lnTo>
                      <a:pt x="122" y="682"/>
                    </a:lnTo>
                    <a:moveTo>
                      <a:pt x="131" y="735"/>
                    </a:moveTo>
                    <a:lnTo>
                      <a:pt x="131" y="735"/>
                    </a:lnTo>
                    <a:lnTo>
                      <a:pt x="140" y="787"/>
                    </a:lnTo>
                    <a:moveTo>
                      <a:pt x="150" y="840"/>
                    </a:moveTo>
                    <a:lnTo>
                      <a:pt x="150" y="840"/>
                    </a:lnTo>
                    <a:lnTo>
                      <a:pt x="158" y="884"/>
                    </a:lnTo>
                  </a:path>
                </a:pathLst>
              </a:custGeom>
              <a:grpFill/>
              <a:ln w="1111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505050"/>
                  </a:solidFill>
                </a:endParaRPr>
              </a:p>
            </p:txBody>
          </p:sp>
          <p:sp>
            <p:nvSpPr>
              <p:cNvPr id="31" name="Freeform 11"/>
              <p:cNvSpPr>
                <a:spLocks noEditPoints="1"/>
              </p:cNvSpPr>
              <p:nvPr/>
            </p:nvSpPr>
            <p:spPr bwMode="auto">
              <a:xfrm flipH="1">
                <a:off x="8076726" y="3667050"/>
                <a:ext cx="1592882" cy="633070"/>
              </a:xfrm>
              <a:custGeom>
                <a:avLst/>
                <a:gdLst>
                  <a:gd name="T0" fmla="*/ 0 w 1930"/>
                  <a:gd name="T1" fmla="*/ 0 h 776"/>
                  <a:gd name="T2" fmla="*/ 0 w 1930"/>
                  <a:gd name="T3" fmla="*/ 0 h 776"/>
                  <a:gd name="T4" fmla="*/ 50 w 1930"/>
                  <a:gd name="T5" fmla="*/ 20 h 776"/>
                  <a:gd name="T6" fmla="*/ 99 w 1930"/>
                  <a:gd name="T7" fmla="*/ 40 h 776"/>
                  <a:gd name="T8" fmla="*/ 99 w 1930"/>
                  <a:gd name="T9" fmla="*/ 40 h 776"/>
                  <a:gd name="T10" fmla="*/ 149 w 1930"/>
                  <a:gd name="T11" fmla="*/ 60 h 776"/>
                  <a:gd name="T12" fmla="*/ 198 w 1930"/>
                  <a:gd name="T13" fmla="*/ 80 h 776"/>
                  <a:gd name="T14" fmla="*/ 198 w 1930"/>
                  <a:gd name="T15" fmla="*/ 80 h 776"/>
                  <a:gd name="T16" fmla="*/ 248 w 1930"/>
                  <a:gd name="T17" fmla="*/ 100 h 776"/>
                  <a:gd name="T18" fmla="*/ 297 w 1930"/>
                  <a:gd name="T19" fmla="*/ 120 h 776"/>
                  <a:gd name="T20" fmla="*/ 297 w 1930"/>
                  <a:gd name="T21" fmla="*/ 120 h 776"/>
                  <a:gd name="T22" fmla="*/ 347 w 1930"/>
                  <a:gd name="T23" fmla="*/ 140 h 776"/>
                  <a:gd name="T24" fmla="*/ 396 w 1930"/>
                  <a:gd name="T25" fmla="*/ 159 h 776"/>
                  <a:gd name="T26" fmla="*/ 396 w 1930"/>
                  <a:gd name="T27" fmla="*/ 159 h 776"/>
                  <a:gd name="T28" fmla="*/ 446 w 1930"/>
                  <a:gd name="T29" fmla="*/ 179 h 776"/>
                  <a:gd name="T30" fmla="*/ 495 w 1930"/>
                  <a:gd name="T31" fmla="*/ 199 h 776"/>
                  <a:gd name="T32" fmla="*/ 495 w 1930"/>
                  <a:gd name="T33" fmla="*/ 199 h 776"/>
                  <a:gd name="T34" fmla="*/ 545 w 1930"/>
                  <a:gd name="T35" fmla="*/ 219 h 776"/>
                  <a:gd name="T36" fmla="*/ 594 w 1930"/>
                  <a:gd name="T37" fmla="*/ 239 h 776"/>
                  <a:gd name="T38" fmla="*/ 594 w 1930"/>
                  <a:gd name="T39" fmla="*/ 239 h 776"/>
                  <a:gd name="T40" fmla="*/ 644 w 1930"/>
                  <a:gd name="T41" fmla="*/ 259 h 776"/>
                  <a:gd name="T42" fmla="*/ 693 w 1930"/>
                  <a:gd name="T43" fmla="*/ 279 h 776"/>
                  <a:gd name="T44" fmla="*/ 693 w 1930"/>
                  <a:gd name="T45" fmla="*/ 279 h 776"/>
                  <a:gd name="T46" fmla="*/ 743 w 1930"/>
                  <a:gd name="T47" fmla="*/ 299 h 776"/>
                  <a:gd name="T48" fmla="*/ 792 w 1930"/>
                  <a:gd name="T49" fmla="*/ 318 h 776"/>
                  <a:gd name="T50" fmla="*/ 792 w 1930"/>
                  <a:gd name="T51" fmla="*/ 318 h 776"/>
                  <a:gd name="T52" fmla="*/ 841 w 1930"/>
                  <a:gd name="T53" fmla="*/ 338 h 776"/>
                  <a:gd name="T54" fmla="*/ 891 w 1930"/>
                  <a:gd name="T55" fmla="*/ 358 h 776"/>
                  <a:gd name="T56" fmla="*/ 891 w 1930"/>
                  <a:gd name="T57" fmla="*/ 358 h 776"/>
                  <a:gd name="T58" fmla="*/ 940 w 1930"/>
                  <a:gd name="T59" fmla="*/ 378 h 776"/>
                  <a:gd name="T60" fmla="*/ 990 w 1930"/>
                  <a:gd name="T61" fmla="*/ 398 h 776"/>
                  <a:gd name="T62" fmla="*/ 990 w 1930"/>
                  <a:gd name="T63" fmla="*/ 398 h 776"/>
                  <a:gd name="T64" fmla="*/ 1039 w 1930"/>
                  <a:gd name="T65" fmla="*/ 418 h 776"/>
                  <a:gd name="T66" fmla="*/ 1089 w 1930"/>
                  <a:gd name="T67" fmla="*/ 438 h 776"/>
                  <a:gd name="T68" fmla="*/ 1089 w 1930"/>
                  <a:gd name="T69" fmla="*/ 438 h 776"/>
                  <a:gd name="T70" fmla="*/ 1138 w 1930"/>
                  <a:gd name="T71" fmla="*/ 458 h 776"/>
                  <a:gd name="T72" fmla="*/ 1188 w 1930"/>
                  <a:gd name="T73" fmla="*/ 478 h 776"/>
                  <a:gd name="T74" fmla="*/ 1188 w 1930"/>
                  <a:gd name="T75" fmla="*/ 478 h 776"/>
                  <a:gd name="T76" fmla="*/ 1237 w 1930"/>
                  <a:gd name="T77" fmla="*/ 497 h 776"/>
                  <a:gd name="T78" fmla="*/ 1287 w 1930"/>
                  <a:gd name="T79" fmla="*/ 517 h 776"/>
                  <a:gd name="T80" fmla="*/ 1287 w 1930"/>
                  <a:gd name="T81" fmla="*/ 517 h 776"/>
                  <a:gd name="T82" fmla="*/ 1336 w 1930"/>
                  <a:gd name="T83" fmla="*/ 537 h 776"/>
                  <a:gd name="T84" fmla="*/ 1386 w 1930"/>
                  <a:gd name="T85" fmla="*/ 557 h 776"/>
                  <a:gd name="T86" fmla="*/ 1386 w 1930"/>
                  <a:gd name="T87" fmla="*/ 557 h 776"/>
                  <a:gd name="T88" fmla="*/ 1435 w 1930"/>
                  <a:gd name="T89" fmla="*/ 577 h 776"/>
                  <a:gd name="T90" fmla="*/ 1485 w 1930"/>
                  <a:gd name="T91" fmla="*/ 597 h 776"/>
                  <a:gd name="T92" fmla="*/ 1485 w 1930"/>
                  <a:gd name="T93" fmla="*/ 597 h 776"/>
                  <a:gd name="T94" fmla="*/ 1534 w 1930"/>
                  <a:gd name="T95" fmla="*/ 617 h 776"/>
                  <a:gd name="T96" fmla="*/ 1584 w 1930"/>
                  <a:gd name="T97" fmla="*/ 637 h 776"/>
                  <a:gd name="T98" fmla="*/ 1584 w 1930"/>
                  <a:gd name="T99" fmla="*/ 637 h 776"/>
                  <a:gd name="T100" fmla="*/ 1633 w 1930"/>
                  <a:gd name="T101" fmla="*/ 657 h 776"/>
                  <a:gd name="T102" fmla="*/ 1683 w 1930"/>
                  <a:gd name="T103" fmla="*/ 676 h 776"/>
                  <a:gd name="T104" fmla="*/ 1683 w 1930"/>
                  <a:gd name="T105" fmla="*/ 676 h 776"/>
                  <a:gd name="T106" fmla="*/ 1732 w 1930"/>
                  <a:gd name="T107" fmla="*/ 696 h 776"/>
                  <a:gd name="T108" fmla="*/ 1782 w 1930"/>
                  <a:gd name="T109" fmla="*/ 716 h 776"/>
                  <a:gd name="T110" fmla="*/ 1782 w 1930"/>
                  <a:gd name="T111" fmla="*/ 716 h 776"/>
                  <a:gd name="T112" fmla="*/ 1831 w 1930"/>
                  <a:gd name="T113" fmla="*/ 736 h 776"/>
                  <a:gd name="T114" fmla="*/ 1881 w 1930"/>
                  <a:gd name="T115" fmla="*/ 756 h 776"/>
                  <a:gd name="T116" fmla="*/ 1881 w 1930"/>
                  <a:gd name="T117" fmla="*/ 756 h 776"/>
                  <a:gd name="T118" fmla="*/ 1930 w 1930"/>
                  <a:gd name="T119" fmla="*/ 776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30" h="776">
                    <a:moveTo>
                      <a:pt x="0" y="0"/>
                    </a:moveTo>
                    <a:lnTo>
                      <a:pt x="0" y="0"/>
                    </a:lnTo>
                    <a:lnTo>
                      <a:pt x="50" y="20"/>
                    </a:lnTo>
                    <a:moveTo>
                      <a:pt x="99" y="40"/>
                    </a:moveTo>
                    <a:lnTo>
                      <a:pt x="99" y="40"/>
                    </a:lnTo>
                    <a:lnTo>
                      <a:pt x="149" y="60"/>
                    </a:lnTo>
                    <a:moveTo>
                      <a:pt x="198" y="80"/>
                    </a:moveTo>
                    <a:lnTo>
                      <a:pt x="198" y="80"/>
                    </a:lnTo>
                    <a:lnTo>
                      <a:pt x="248" y="100"/>
                    </a:lnTo>
                    <a:moveTo>
                      <a:pt x="297" y="120"/>
                    </a:moveTo>
                    <a:lnTo>
                      <a:pt x="297" y="120"/>
                    </a:lnTo>
                    <a:lnTo>
                      <a:pt x="347" y="140"/>
                    </a:lnTo>
                    <a:moveTo>
                      <a:pt x="396" y="159"/>
                    </a:moveTo>
                    <a:lnTo>
                      <a:pt x="396" y="159"/>
                    </a:lnTo>
                    <a:lnTo>
                      <a:pt x="446" y="179"/>
                    </a:lnTo>
                    <a:moveTo>
                      <a:pt x="495" y="199"/>
                    </a:moveTo>
                    <a:lnTo>
                      <a:pt x="495" y="199"/>
                    </a:lnTo>
                    <a:lnTo>
                      <a:pt x="545" y="219"/>
                    </a:lnTo>
                    <a:moveTo>
                      <a:pt x="594" y="239"/>
                    </a:moveTo>
                    <a:lnTo>
                      <a:pt x="594" y="239"/>
                    </a:lnTo>
                    <a:lnTo>
                      <a:pt x="644" y="259"/>
                    </a:lnTo>
                    <a:moveTo>
                      <a:pt x="693" y="279"/>
                    </a:moveTo>
                    <a:lnTo>
                      <a:pt x="693" y="279"/>
                    </a:lnTo>
                    <a:lnTo>
                      <a:pt x="743" y="299"/>
                    </a:lnTo>
                    <a:moveTo>
                      <a:pt x="792" y="318"/>
                    </a:moveTo>
                    <a:lnTo>
                      <a:pt x="792" y="318"/>
                    </a:lnTo>
                    <a:lnTo>
                      <a:pt x="841" y="338"/>
                    </a:lnTo>
                    <a:moveTo>
                      <a:pt x="891" y="358"/>
                    </a:moveTo>
                    <a:lnTo>
                      <a:pt x="891" y="358"/>
                    </a:lnTo>
                    <a:lnTo>
                      <a:pt x="940" y="378"/>
                    </a:lnTo>
                    <a:moveTo>
                      <a:pt x="990" y="398"/>
                    </a:moveTo>
                    <a:lnTo>
                      <a:pt x="990" y="398"/>
                    </a:lnTo>
                    <a:lnTo>
                      <a:pt x="1039" y="418"/>
                    </a:lnTo>
                    <a:moveTo>
                      <a:pt x="1089" y="438"/>
                    </a:moveTo>
                    <a:lnTo>
                      <a:pt x="1089" y="438"/>
                    </a:lnTo>
                    <a:lnTo>
                      <a:pt x="1138" y="458"/>
                    </a:lnTo>
                    <a:moveTo>
                      <a:pt x="1188" y="478"/>
                    </a:moveTo>
                    <a:lnTo>
                      <a:pt x="1188" y="478"/>
                    </a:lnTo>
                    <a:lnTo>
                      <a:pt x="1237" y="497"/>
                    </a:lnTo>
                    <a:moveTo>
                      <a:pt x="1287" y="517"/>
                    </a:moveTo>
                    <a:lnTo>
                      <a:pt x="1287" y="517"/>
                    </a:lnTo>
                    <a:lnTo>
                      <a:pt x="1336" y="537"/>
                    </a:lnTo>
                    <a:moveTo>
                      <a:pt x="1386" y="557"/>
                    </a:moveTo>
                    <a:lnTo>
                      <a:pt x="1386" y="557"/>
                    </a:lnTo>
                    <a:lnTo>
                      <a:pt x="1435" y="577"/>
                    </a:lnTo>
                    <a:moveTo>
                      <a:pt x="1485" y="597"/>
                    </a:moveTo>
                    <a:lnTo>
                      <a:pt x="1485" y="597"/>
                    </a:lnTo>
                    <a:lnTo>
                      <a:pt x="1534" y="617"/>
                    </a:lnTo>
                    <a:moveTo>
                      <a:pt x="1584" y="637"/>
                    </a:moveTo>
                    <a:lnTo>
                      <a:pt x="1584" y="637"/>
                    </a:lnTo>
                    <a:lnTo>
                      <a:pt x="1633" y="657"/>
                    </a:lnTo>
                    <a:moveTo>
                      <a:pt x="1683" y="676"/>
                    </a:moveTo>
                    <a:lnTo>
                      <a:pt x="1683" y="676"/>
                    </a:lnTo>
                    <a:lnTo>
                      <a:pt x="1732" y="696"/>
                    </a:lnTo>
                    <a:moveTo>
                      <a:pt x="1782" y="716"/>
                    </a:moveTo>
                    <a:lnTo>
                      <a:pt x="1782" y="716"/>
                    </a:lnTo>
                    <a:lnTo>
                      <a:pt x="1831" y="736"/>
                    </a:lnTo>
                    <a:moveTo>
                      <a:pt x="1881" y="756"/>
                    </a:moveTo>
                    <a:lnTo>
                      <a:pt x="1881" y="756"/>
                    </a:lnTo>
                    <a:lnTo>
                      <a:pt x="1930" y="776"/>
                    </a:lnTo>
                  </a:path>
                </a:pathLst>
              </a:custGeom>
              <a:grpFill/>
              <a:ln w="1111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505050"/>
                  </a:solidFill>
                </a:endParaRPr>
              </a:p>
            </p:txBody>
          </p:sp>
          <p:sp>
            <p:nvSpPr>
              <p:cNvPr id="32" name="Freeform 13"/>
              <p:cNvSpPr>
                <a:spLocks noEditPoints="1"/>
              </p:cNvSpPr>
              <p:nvPr/>
            </p:nvSpPr>
            <p:spPr bwMode="auto">
              <a:xfrm flipH="1">
                <a:off x="7933099" y="4539746"/>
                <a:ext cx="3378655" cy="338527"/>
              </a:xfrm>
              <a:custGeom>
                <a:avLst/>
                <a:gdLst>
                  <a:gd name="T0" fmla="*/ 3714 w 3714"/>
                  <a:gd name="T1" fmla="*/ 0 h 450"/>
                  <a:gd name="T2" fmla="*/ 3608 w 3714"/>
                  <a:gd name="T3" fmla="*/ 12 h 450"/>
                  <a:gd name="T4" fmla="*/ 3555 w 3714"/>
                  <a:gd name="T5" fmla="*/ 19 h 450"/>
                  <a:gd name="T6" fmla="*/ 3502 w 3714"/>
                  <a:gd name="T7" fmla="*/ 25 h 450"/>
                  <a:gd name="T8" fmla="*/ 3396 w 3714"/>
                  <a:gd name="T9" fmla="*/ 38 h 450"/>
                  <a:gd name="T10" fmla="*/ 3343 w 3714"/>
                  <a:gd name="T11" fmla="*/ 45 h 450"/>
                  <a:gd name="T12" fmla="*/ 3291 w 3714"/>
                  <a:gd name="T13" fmla="*/ 51 h 450"/>
                  <a:gd name="T14" fmla="*/ 3185 w 3714"/>
                  <a:gd name="T15" fmla="*/ 64 h 450"/>
                  <a:gd name="T16" fmla="*/ 3132 w 3714"/>
                  <a:gd name="T17" fmla="*/ 70 h 450"/>
                  <a:gd name="T18" fmla="*/ 3079 w 3714"/>
                  <a:gd name="T19" fmla="*/ 77 h 450"/>
                  <a:gd name="T20" fmla="*/ 2973 w 3714"/>
                  <a:gd name="T21" fmla="*/ 90 h 450"/>
                  <a:gd name="T22" fmla="*/ 2920 w 3714"/>
                  <a:gd name="T23" fmla="*/ 96 h 450"/>
                  <a:gd name="T24" fmla="*/ 2867 w 3714"/>
                  <a:gd name="T25" fmla="*/ 102 h 450"/>
                  <a:gd name="T26" fmla="*/ 2761 w 3714"/>
                  <a:gd name="T27" fmla="*/ 115 h 450"/>
                  <a:gd name="T28" fmla="*/ 2708 w 3714"/>
                  <a:gd name="T29" fmla="*/ 122 h 450"/>
                  <a:gd name="T30" fmla="*/ 2655 w 3714"/>
                  <a:gd name="T31" fmla="*/ 128 h 450"/>
                  <a:gd name="T32" fmla="*/ 2549 w 3714"/>
                  <a:gd name="T33" fmla="*/ 141 h 450"/>
                  <a:gd name="T34" fmla="*/ 2496 w 3714"/>
                  <a:gd name="T35" fmla="*/ 147 h 450"/>
                  <a:gd name="T36" fmla="*/ 2443 w 3714"/>
                  <a:gd name="T37" fmla="*/ 154 h 450"/>
                  <a:gd name="T38" fmla="*/ 2337 w 3714"/>
                  <a:gd name="T39" fmla="*/ 167 h 450"/>
                  <a:gd name="T40" fmla="*/ 2285 w 3714"/>
                  <a:gd name="T41" fmla="*/ 173 h 450"/>
                  <a:gd name="T42" fmla="*/ 2232 w 3714"/>
                  <a:gd name="T43" fmla="*/ 179 h 450"/>
                  <a:gd name="T44" fmla="*/ 2126 w 3714"/>
                  <a:gd name="T45" fmla="*/ 192 h 450"/>
                  <a:gd name="T46" fmla="*/ 2073 w 3714"/>
                  <a:gd name="T47" fmla="*/ 199 h 450"/>
                  <a:gd name="T48" fmla="*/ 2020 w 3714"/>
                  <a:gd name="T49" fmla="*/ 205 h 450"/>
                  <a:gd name="T50" fmla="*/ 1914 w 3714"/>
                  <a:gd name="T51" fmla="*/ 218 h 450"/>
                  <a:gd name="T52" fmla="*/ 1861 w 3714"/>
                  <a:gd name="T53" fmla="*/ 224 h 450"/>
                  <a:gd name="T54" fmla="*/ 1808 w 3714"/>
                  <a:gd name="T55" fmla="*/ 231 h 450"/>
                  <a:gd name="T56" fmla="*/ 1702 w 3714"/>
                  <a:gd name="T57" fmla="*/ 244 h 450"/>
                  <a:gd name="T58" fmla="*/ 1649 w 3714"/>
                  <a:gd name="T59" fmla="*/ 250 h 450"/>
                  <a:gd name="T60" fmla="*/ 1596 w 3714"/>
                  <a:gd name="T61" fmla="*/ 257 h 450"/>
                  <a:gd name="T62" fmla="*/ 1490 w 3714"/>
                  <a:gd name="T63" fmla="*/ 269 h 450"/>
                  <a:gd name="T64" fmla="*/ 1437 w 3714"/>
                  <a:gd name="T65" fmla="*/ 276 h 450"/>
                  <a:gd name="T66" fmla="*/ 1384 w 3714"/>
                  <a:gd name="T67" fmla="*/ 282 h 450"/>
                  <a:gd name="T68" fmla="*/ 1279 w 3714"/>
                  <a:gd name="T69" fmla="*/ 295 h 450"/>
                  <a:gd name="T70" fmla="*/ 1226 w 3714"/>
                  <a:gd name="T71" fmla="*/ 301 h 450"/>
                  <a:gd name="T72" fmla="*/ 1173 w 3714"/>
                  <a:gd name="T73" fmla="*/ 308 h 450"/>
                  <a:gd name="T74" fmla="*/ 1067 w 3714"/>
                  <a:gd name="T75" fmla="*/ 321 h 450"/>
                  <a:gd name="T76" fmla="*/ 1014 w 3714"/>
                  <a:gd name="T77" fmla="*/ 327 h 450"/>
                  <a:gd name="T78" fmla="*/ 961 w 3714"/>
                  <a:gd name="T79" fmla="*/ 334 h 450"/>
                  <a:gd name="T80" fmla="*/ 855 w 3714"/>
                  <a:gd name="T81" fmla="*/ 346 h 450"/>
                  <a:gd name="T82" fmla="*/ 802 w 3714"/>
                  <a:gd name="T83" fmla="*/ 353 h 450"/>
                  <a:gd name="T84" fmla="*/ 749 w 3714"/>
                  <a:gd name="T85" fmla="*/ 359 h 450"/>
                  <a:gd name="T86" fmla="*/ 643 w 3714"/>
                  <a:gd name="T87" fmla="*/ 372 h 450"/>
                  <a:gd name="T88" fmla="*/ 590 w 3714"/>
                  <a:gd name="T89" fmla="*/ 379 h 450"/>
                  <a:gd name="T90" fmla="*/ 537 w 3714"/>
                  <a:gd name="T91" fmla="*/ 385 h 450"/>
                  <a:gd name="T92" fmla="*/ 431 w 3714"/>
                  <a:gd name="T93" fmla="*/ 398 h 450"/>
                  <a:gd name="T94" fmla="*/ 379 w 3714"/>
                  <a:gd name="T95" fmla="*/ 404 h 450"/>
                  <a:gd name="T96" fmla="*/ 326 w 3714"/>
                  <a:gd name="T97" fmla="*/ 411 h 450"/>
                  <a:gd name="T98" fmla="*/ 220 w 3714"/>
                  <a:gd name="T99" fmla="*/ 424 h 450"/>
                  <a:gd name="T100" fmla="*/ 167 w 3714"/>
                  <a:gd name="T101" fmla="*/ 430 h 450"/>
                  <a:gd name="T102" fmla="*/ 114 w 3714"/>
                  <a:gd name="T103" fmla="*/ 436 h 450"/>
                  <a:gd name="T104" fmla="*/ 8 w 3714"/>
                  <a:gd name="T105" fmla="*/ 449 h 450"/>
                  <a:gd name="T106" fmla="*/ 0 w 3714"/>
                  <a:gd name="T107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14" h="450">
                    <a:moveTo>
                      <a:pt x="3714" y="0"/>
                    </a:moveTo>
                    <a:lnTo>
                      <a:pt x="3714" y="0"/>
                    </a:lnTo>
                    <a:lnTo>
                      <a:pt x="3661" y="6"/>
                    </a:lnTo>
                    <a:moveTo>
                      <a:pt x="3608" y="12"/>
                    </a:moveTo>
                    <a:lnTo>
                      <a:pt x="3608" y="12"/>
                    </a:lnTo>
                    <a:lnTo>
                      <a:pt x="3555" y="19"/>
                    </a:lnTo>
                    <a:moveTo>
                      <a:pt x="3502" y="25"/>
                    </a:moveTo>
                    <a:lnTo>
                      <a:pt x="3502" y="25"/>
                    </a:lnTo>
                    <a:lnTo>
                      <a:pt x="3449" y="32"/>
                    </a:lnTo>
                    <a:moveTo>
                      <a:pt x="3396" y="38"/>
                    </a:moveTo>
                    <a:lnTo>
                      <a:pt x="3396" y="38"/>
                    </a:lnTo>
                    <a:lnTo>
                      <a:pt x="3343" y="45"/>
                    </a:lnTo>
                    <a:moveTo>
                      <a:pt x="3291" y="51"/>
                    </a:moveTo>
                    <a:lnTo>
                      <a:pt x="3291" y="51"/>
                    </a:lnTo>
                    <a:lnTo>
                      <a:pt x="3238" y="57"/>
                    </a:lnTo>
                    <a:moveTo>
                      <a:pt x="3185" y="64"/>
                    </a:moveTo>
                    <a:lnTo>
                      <a:pt x="3185" y="64"/>
                    </a:lnTo>
                    <a:lnTo>
                      <a:pt x="3132" y="70"/>
                    </a:lnTo>
                    <a:moveTo>
                      <a:pt x="3079" y="77"/>
                    </a:moveTo>
                    <a:lnTo>
                      <a:pt x="3079" y="77"/>
                    </a:lnTo>
                    <a:lnTo>
                      <a:pt x="3026" y="83"/>
                    </a:lnTo>
                    <a:moveTo>
                      <a:pt x="2973" y="90"/>
                    </a:moveTo>
                    <a:lnTo>
                      <a:pt x="2973" y="90"/>
                    </a:lnTo>
                    <a:lnTo>
                      <a:pt x="2920" y="96"/>
                    </a:lnTo>
                    <a:moveTo>
                      <a:pt x="2867" y="102"/>
                    </a:moveTo>
                    <a:lnTo>
                      <a:pt x="2867" y="102"/>
                    </a:lnTo>
                    <a:lnTo>
                      <a:pt x="2814" y="109"/>
                    </a:lnTo>
                    <a:moveTo>
                      <a:pt x="2761" y="115"/>
                    </a:moveTo>
                    <a:lnTo>
                      <a:pt x="2761" y="115"/>
                    </a:lnTo>
                    <a:lnTo>
                      <a:pt x="2708" y="122"/>
                    </a:lnTo>
                    <a:moveTo>
                      <a:pt x="2655" y="128"/>
                    </a:moveTo>
                    <a:lnTo>
                      <a:pt x="2655" y="128"/>
                    </a:lnTo>
                    <a:lnTo>
                      <a:pt x="2602" y="135"/>
                    </a:lnTo>
                    <a:moveTo>
                      <a:pt x="2549" y="141"/>
                    </a:moveTo>
                    <a:lnTo>
                      <a:pt x="2549" y="141"/>
                    </a:lnTo>
                    <a:lnTo>
                      <a:pt x="2496" y="147"/>
                    </a:lnTo>
                    <a:moveTo>
                      <a:pt x="2443" y="154"/>
                    </a:moveTo>
                    <a:lnTo>
                      <a:pt x="2443" y="154"/>
                    </a:lnTo>
                    <a:lnTo>
                      <a:pt x="2390" y="160"/>
                    </a:lnTo>
                    <a:moveTo>
                      <a:pt x="2337" y="167"/>
                    </a:moveTo>
                    <a:lnTo>
                      <a:pt x="2337" y="167"/>
                    </a:lnTo>
                    <a:lnTo>
                      <a:pt x="2285" y="173"/>
                    </a:lnTo>
                    <a:moveTo>
                      <a:pt x="2232" y="179"/>
                    </a:moveTo>
                    <a:lnTo>
                      <a:pt x="2232" y="179"/>
                    </a:lnTo>
                    <a:lnTo>
                      <a:pt x="2179" y="186"/>
                    </a:lnTo>
                    <a:moveTo>
                      <a:pt x="2126" y="192"/>
                    </a:moveTo>
                    <a:lnTo>
                      <a:pt x="2126" y="192"/>
                    </a:lnTo>
                    <a:lnTo>
                      <a:pt x="2073" y="199"/>
                    </a:lnTo>
                    <a:moveTo>
                      <a:pt x="2020" y="205"/>
                    </a:moveTo>
                    <a:lnTo>
                      <a:pt x="2020" y="205"/>
                    </a:lnTo>
                    <a:lnTo>
                      <a:pt x="1967" y="212"/>
                    </a:lnTo>
                    <a:moveTo>
                      <a:pt x="1914" y="218"/>
                    </a:moveTo>
                    <a:lnTo>
                      <a:pt x="1914" y="218"/>
                    </a:lnTo>
                    <a:lnTo>
                      <a:pt x="1861" y="224"/>
                    </a:lnTo>
                    <a:moveTo>
                      <a:pt x="1808" y="231"/>
                    </a:moveTo>
                    <a:lnTo>
                      <a:pt x="1808" y="231"/>
                    </a:lnTo>
                    <a:lnTo>
                      <a:pt x="1755" y="237"/>
                    </a:lnTo>
                    <a:moveTo>
                      <a:pt x="1702" y="244"/>
                    </a:moveTo>
                    <a:lnTo>
                      <a:pt x="1702" y="244"/>
                    </a:lnTo>
                    <a:lnTo>
                      <a:pt x="1649" y="250"/>
                    </a:lnTo>
                    <a:moveTo>
                      <a:pt x="1596" y="257"/>
                    </a:moveTo>
                    <a:lnTo>
                      <a:pt x="1596" y="257"/>
                    </a:lnTo>
                    <a:lnTo>
                      <a:pt x="1543" y="263"/>
                    </a:lnTo>
                    <a:moveTo>
                      <a:pt x="1490" y="269"/>
                    </a:moveTo>
                    <a:lnTo>
                      <a:pt x="1490" y="269"/>
                    </a:lnTo>
                    <a:lnTo>
                      <a:pt x="1437" y="276"/>
                    </a:lnTo>
                    <a:moveTo>
                      <a:pt x="1384" y="282"/>
                    </a:moveTo>
                    <a:lnTo>
                      <a:pt x="1384" y="282"/>
                    </a:lnTo>
                    <a:lnTo>
                      <a:pt x="1332" y="289"/>
                    </a:lnTo>
                    <a:moveTo>
                      <a:pt x="1279" y="295"/>
                    </a:moveTo>
                    <a:lnTo>
                      <a:pt x="1279" y="295"/>
                    </a:lnTo>
                    <a:lnTo>
                      <a:pt x="1226" y="301"/>
                    </a:lnTo>
                    <a:moveTo>
                      <a:pt x="1173" y="308"/>
                    </a:moveTo>
                    <a:lnTo>
                      <a:pt x="1173" y="308"/>
                    </a:lnTo>
                    <a:lnTo>
                      <a:pt x="1120" y="314"/>
                    </a:lnTo>
                    <a:moveTo>
                      <a:pt x="1067" y="321"/>
                    </a:moveTo>
                    <a:lnTo>
                      <a:pt x="1067" y="321"/>
                    </a:lnTo>
                    <a:lnTo>
                      <a:pt x="1014" y="327"/>
                    </a:lnTo>
                    <a:moveTo>
                      <a:pt x="961" y="334"/>
                    </a:moveTo>
                    <a:lnTo>
                      <a:pt x="961" y="334"/>
                    </a:lnTo>
                    <a:lnTo>
                      <a:pt x="908" y="340"/>
                    </a:lnTo>
                    <a:moveTo>
                      <a:pt x="855" y="346"/>
                    </a:moveTo>
                    <a:lnTo>
                      <a:pt x="855" y="346"/>
                    </a:lnTo>
                    <a:lnTo>
                      <a:pt x="802" y="353"/>
                    </a:lnTo>
                    <a:moveTo>
                      <a:pt x="749" y="359"/>
                    </a:moveTo>
                    <a:lnTo>
                      <a:pt x="749" y="359"/>
                    </a:lnTo>
                    <a:lnTo>
                      <a:pt x="696" y="366"/>
                    </a:lnTo>
                    <a:moveTo>
                      <a:pt x="643" y="372"/>
                    </a:moveTo>
                    <a:lnTo>
                      <a:pt x="643" y="372"/>
                    </a:lnTo>
                    <a:lnTo>
                      <a:pt x="590" y="379"/>
                    </a:lnTo>
                    <a:moveTo>
                      <a:pt x="537" y="385"/>
                    </a:moveTo>
                    <a:lnTo>
                      <a:pt x="537" y="385"/>
                    </a:lnTo>
                    <a:lnTo>
                      <a:pt x="484" y="391"/>
                    </a:lnTo>
                    <a:moveTo>
                      <a:pt x="431" y="398"/>
                    </a:moveTo>
                    <a:lnTo>
                      <a:pt x="431" y="398"/>
                    </a:lnTo>
                    <a:lnTo>
                      <a:pt x="379" y="404"/>
                    </a:lnTo>
                    <a:moveTo>
                      <a:pt x="326" y="411"/>
                    </a:moveTo>
                    <a:lnTo>
                      <a:pt x="326" y="411"/>
                    </a:lnTo>
                    <a:lnTo>
                      <a:pt x="273" y="417"/>
                    </a:lnTo>
                    <a:moveTo>
                      <a:pt x="220" y="424"/>
                    </a:moveTo>
                    <a:lnTo>
                      <a:pt x="220" y="424"/>
                    </a:lnTo>
                    <a:lnTo>
                      <a:pt x="167" y="430"/>
                    </a:lnTo>
                    <a:moveTo>
                      <a:pt x="114" y="436"/>
                    </a:moveTo>
                    <a:lnTo>
                      <a:pt x="114" y="436"/>
                    </a:lnTo>
                    <a:lnTo>
                      <a:pt x="61" y="443"/>
                    </a:lnTo>
                    <a:moveTo>
                      <a:pt x="8" y="449"/>
                    </a:moveTo>
                    <a:lnTo>
                      <a:pt x="8" y="449"/>
                    </a:lnTo>
                    <a:lnTo>
                      <a:pt x="0" y="450"/>
                    </a:lnTo>
                  </a:path>
                </a:pathLst>
              </a:custGeom>
              <a:grpFill/>
              <a:ln w="1111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505050"/>
                  </a:solidFill>
                </a:endParaRPr>
              </a:p>
            </p:txBody>
          </p:sp>
          <p:sp>
            <p:nvSpPr>
              <p:cNvPr id="33" name="Freeform 19"/>
              <p:cNvSpPr>
                <a:spLocks noEditPoints="1"/>
              </p:cNvSpPr>
              <p:nvPr/>
            </p:nvSpPr>
            <p:spPr bwMode="auto">
              <a:xfrm flipH="1">
                <a:off x="7083115" y="1994516"/>
                <a:ext cx="612631" cy="861041"/>
              </a:xfrm>
              <a:custGeom>
                <a:avLst/>
                <a:gdLst>
                  <a:gd name="T0" fmla="*/ 445 w 445"/>
                  <a:gd name="T1" fmla="*/ 0 h 900"/>
                  <a:gd name="T2" fmla="*/ 445 w 445"/>
                  <a:gd name="T3" fmla="*/ 0 h 900"/>
                  <a:gd name="T4" fmla="*/ 422 w 445"/>
                  <a:gd name="T5" fmla="*/ 47 h 900"/>
                  <a:gd name="T6" fmla="*/ 398 w 445"/>
                  <a:gd name="T7" fmla="*/ 95 h 900"/>
                  <a:gd name="T8" fmla="*/ 398 w 445"/>
                  <a:gd name="T9" fmla="*/ 95 h 900"/>
                  <a:gd name="T10" fmla="*/ 374 w 445"/>
                  <a:gd name="T11" fmla="*/ 143 h 900"/>
                  <a:gd name="T12" fmla="*/ 351 w 445"/>
                  <a:gd name="T13" fmla="*/ 191 h 900"/>
                  <a:gd name="T14" fmla="*/ 351 w 445"/>
                  <a:gd name="T15" fmla="*/ 191 h 900"/>
                  <a:gd name="T16" fmla="*/ 327 w 445"/>
                  <a:gd name="T17" fmla="*/ 239 h 900"/>
                  <a:gd name="T18" fmla="*/ 304 w 445"/>
                  <a:gd name="T19" fmla="*/ 286 h 900"/>
                  <a:gd name="T20" fmla="*/ 304 w 445"/>
                  <a:gd name="T21" fmla="*/ 286 h 900"/>
                  <a:gd name="T22" fmla="*/ 280 w 445"/>
                  <a:gd name="T23" fmla="*/ 334 h 900"/>
                  <a:gd name="T24" fmla="*/ 256 w 445"/>
                  <a:gd name="T25" fmla="*/ 382 h 900"/>
                  <a:gd name="T26" fmla="*/ 256 w 445"/>
                  <a:gd name="T27" fmla="*/ 382 h 900"/>
                  <a:gd name="T28" fmla="*/ 233 w 445"/>
                  <a:gd name="T29" fmla="*/ 430 h 900"/>
                  <a:gd name="T30" fmla="*/ 209 w 445"/>
                  <a:gd name="T31" fmla="*/ 478 h 900"/>
                  <a:gd name="T32" fmla="*/ 209 w 445"/>
                  <a:gd name="T33" fmla="*/ 478 h 900"/>
                  <a:gd name="T34" fmla="*/ 185 w 445"/>
                  <a:gd name="T35" fmla="*/ 525 h 900"/>
                  <a:gd name="T36" fmla="*/ 162 w 445"/>
                  <a:gd name="T37" fmla="*/ 573 h 900"/>
                  <a:gd name="T38" fmla="*/ 162 w 445"/>
                  <a:gd name="T39" fmla="*/ 573 h 900"/>
                  <a:gd name="T40" fmla="*/ 138 w 445"/>
                  <a:gd name="T41" fmla="*/ 621 h 900"/>
                  <a:gd name="T42" fmla="*/ 114 w 445"/>
                  <a:gd name="T43" fmla="*/ 669 h 900"/>
                  <a:gd name="T44" fmla="*/ 114 w 445"/>
                  <a:gd name="T45" fmla="*/ 669 h 900"/>
                  <a:gd name="T46" fmla="*/ 91 w 445"/>
                  <a:gd name="T47" fmla="*/ 717 h 900"/>
                  <a:gd name="T48" fmla="*/ 67 w 445"/>
                  <a:gd name="T49" fmla="*/ 764 h 900"/>
                  <a:gd name="T50" fmla="*/ 67 w 445"/>
                  <a:gd name="T51" fmla="*/ 764 h 900"/>
                  <a:gd name="T52" fmla="*/ 43 w 445"/>
                  <a:gd name="T53" fmla="*/ 812 h 900"/>
                  <a:gd name="T54" fmla="*/ 20 w 445"/>
                  <a:gd name="T55" fmla="*/ 860 h 900"/>
                  <a:gd name="T56" fmla="*/ 20 w 445"/>
                  <a:gd name="T57" fmla="*/ 860 h 900"/>
                  <a:gd name="T58" fmla="*/ 0 w 445"/>
                  <a:gd name="T59" fmla="*/ 900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45" h="900">
                    <a:moveTo>
                      <a:pt x="445" y="0"/>
                    </a:moveTo>
                    <a:lnTo>
                      <a:pt x="445" y="0"/>
                    </a:lnTo>
                    <a:lnTo>
                      <a:pt x="422" y="47"/>
                    </a:lnTo>
                    <a:moveTo>
                      <a:pt x="398" y="95"/>
                    </a:moveTo>
                    <a:lnTo>
                      <a:pt x="398" y="95"/>
                    </a:lnTo>
                    <a:lnTo>
                      <a:pt x="374" y="143"/>
                    </a:lnTo>
                    <a:moveTo>
                      <a:pt x="351" y="191"/>
                    </a:moveTo>
                    <a:lnTo>
                      <a:pt x="351" y="191"/>
                    </a:lnTo>
                    <a:lnTo>
                      <a:pt x="327" y="239"/>
                    </a:lnTo>
                    <a:moveTo>
                      <a:pt x="304" y="286"/>
                    </a:moveTo>
                    <a:lnTo>
                      <a:pt x="304" y="286"/>
                    </a:lnTo>
                    <a:lnTo>
                      <a:pt x="280" y="334"/>
                    </a:lnTo>
                    <a:moveTo>
                      <a:pt x="256" y="382"/>
                    </a:moveTo>
                    <a:lnTo>
                      <a:pt x="256" y="382"/>
                    </a:lnTo>
                    <a:lnTo>
                      <a:pt x="233" y="430"/>
                    </a:lnTo>
                    <a:moveTo>
                      <a:pt x="209" y="478"/>
                    </a:moveTo>
                    <a:lnTo>
                      <a:pt x="209" y="478"/>
                    </a:lnTo>
                    <a:lnTo>
                      <a:pt x="185" y="525"/>
                    </a:lnTo>
                    <a:moveTo>
                      <a:pt x="162" y="573"/>
                    </a:moveTo>
                    <a:lnTo>
                      <a:pt x="162" y="573"/>
                    </a:lnTo>
                    <a:lnTo>
                      <a:pt x="138" y="621"/>
                    </a:lnTo>
                    <a:moveTo>
                      <a:pt x="114" y="669"/>
                    </a:moveTo>
                    <a:lnTo>
                      <a:pt x="114" y="669"/>
                    </a:lnTo>
                    <a:lnTo>
                      <a:pt x="91" y="717"/>
                    </a:lnTo>
                    <a:moveTo>
                      <a:pt x="67" y="764"/>
                    </a:moveTo>
                    <a:lnTo>
                      <a:pt x="67" y="764"/>
                    </a:lnTo>
                    <a:lnTo>
                      <a:pt x="43" y="812"/>
                    </a:lnTo>
                    <a:moveTo>
                      <a:pt x="20" y="860"/>
                    </a:moveTo>
                    <a:lnTo>
                      <a:pt x="20" y="860"/>
                    </a:lnTo>
                    <a:lnTo>
                      <a:pt x="0" y="900"/>
                    </a:lnTo>
                  </a:path>
                </a:pathLst>
              </a:custGeom>
              <a:grpFill/>
              <a:ln w="1111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505050"/>
                  </a:solidFill>
                </a:endParaRPr>
              </a:p>
            </p:txBody>
          </p:sp>
          <p:sp>
            <p:nvSpPr>
              <p:cNvPr id="34" name="Freeform 20"/>
              <p:cNvSpPr>
                <a:spLocks noEditPoints="1"/>
              </p:cNvSpPr>
              <p:nvPr/>
            </p:nvSpPr>
            <p:spPr bwMode="auto">
              <a:xfrm flipH="1">
                <a:off x="6995131" y="2062518"/>
                <a:ext cx="553403" cy="2286174"/>
              </a:xfrm>
              <a:custGeom>
                <a:avLst/>
                <a:gdLst>
                  <a:gd name="T0" fmla="*/ 670 w 670"/>
                  <a:gd name="T1" fmla="*/ 0 h 2802"/>
                  <a:gd name="T2" fmla="*/ 645 w 670"/>
                  <a:gd name="T3" fmla="*/ 104 h 2802"/>
                  <a:gd name="T4" fmla="*/ 633 w 670"/>
                  <a:gd name="T5" fmla="*/ 156 h 2802"/>
                  <a:gd name="T6" fmla="*/ 620 w 670"/>
                  <a:gd name="T7" fmla="*/ 208 h 2802"/>
                  <a:gd name="T8" fmla="*/ 595 w 670"/>
                  <a:gd name="T9" fmla="*/ 312 h 2802"/>
                  <a:gd name="T10" fmla="*/ 583 w 670"/>
                  <a:gd name="T11" fmla="*/ 363 h 2802"/>
                  <a:gd name="T12" fmla="*/ 571 w 670"/>
                  <a:gd name="T13" fmla="*/ 415 h 2802"/>
                  <a:gd name="T14" fmla="*/ 546 w 670"/>
                  <a:gd name="T15" fmla="*/ 519 h 2802"/>
                  <a:gd name="T16" fmla="*/ 533 w 670"/>
                  <a:gd name="T17" fmla="*/ 571 h 2802"/>
                  <a:gd name="T18" fmla="*/ 521 w 670"/>
                  <a:gd name="T19" fmla="*/ 623 h 2802"/>
                  <a:gd name="T20" fmla="*/ 496 w 670"/>
                  <a:gd name="T21" fmla="*/ 727 h 2802"/>
                  <a:gd name="T22" fmla="*/ 484 w 670"/>
                  <a:gd name="T23" fmla="*/ 778 h 2802"/>
                  <a:gd name="T24" fmla="*/ 471 w 670"/>
                  <a:gd name="T25" fmla="*/ 830 h 2802"/>
                  <a:gd name="T26" fmla="*/ 447 w 670"/>
                  <a:gd name="T27" fmla="*/ 934 h 2802"/>
                  <a:gd name="T28" fmla="*/ 434 w 670"/>
                  <a:gd name="T29" fmla="*/ 986 h 2802"/>
                  <a:gd name="T30" fmla="*/ 422 w 670"/>
                  <a:gd name="T31" fmla="*/ 1038 h 2802"/>
                  <a:gd name="T32" fmla="*/ 397 w 670"/>
                  <a:gd name="T33" fmla="*/ 1142 h 2802"/>
                  <a:gd name="T34" fmla="*/ 385 w 670"/>
                  <a:gd name="T35" fmla="*/ 1193 h 2802"/>
                  <a:gd name="T36" fmla="*/ 372 w 670"/>
                  <a:gd name="T37" fmla="*/ 1245 h 2802"/>
                  <a:gd name="T38" fmla="*/ 348 w 670"/>
                  <a:gd name="T39" fmla="*/ 1349 h 2802"/>
                  <a:gd name="T40" fmla="*/ 335 w 670"/>
                  <a:gd name="T41" fmla="*/ 1401 h 2802"/>
                  <a:gd name="T42" fmla="*/ 323 w 670"/>
                  <a:gd name="T43" fmla="*/ 1453 h 2802"/>
                  <a:gd name="T44" fmla="*/ 298 w 670"/>
                  <a:gd name="T45" fmla="*/ 1557 h 2802"/>
                  <a:gd name="T46" fmla="*/ 286 w 670"/>
                  <a:gd name="T47" fmla="*/ 1608 h 2802"/>
                  <a:gd name="T48" fmla="*/ 273 w 670"/>
                  <a:gd name="T49" fmla="*/ 1660 h 2802"/>
                  <a:gd name="T50" fmla="*/ 248 w 670"/>
                  <a:gd name="T51" fmla="*/ 1764 h 2802"/>
                  <a:gd name="T52" fmla="*/ 236 w 670"/>
                  <a:gd name="T53" fmla="*/ 1816 h 2802"/>
                  <a:gd name="T54" fmla="*/ 224 w 670"/>
                  <a:gd name="T55" fmla="*/ 1868 h 2802"/>
                  <a:gd name="T56" fmla="*/ 199 w 670"/>
                  <a:gd name="T57" fmla="*/ 1972 h 2802"/>
                  <a:gd name="T58" fmla="*/ 186 w 670"/>
                  <a:gd name="T59" fmla="*/ 2023 h 2802"/>
                  <a:gd name="T60" fmla="*/ 174 w 670"/>
                  <a:gd name="T61" fmla="*/ 2075 h 2802"/>
                  <a:gd name="T62" fmla="*/ 149 w 670"/>
                  <a:gd name="T63" fmla="*/ 2179 h 2802"/>
                  <a:gd name="T64" fmla="*/ 137 w 670"/>
                  <a:gd name="T65" fmla="*/ 2231 h 2802"/>
                  <a:gd name="T66" fmla="*/ 124 w 670"/>
                  <a:gd name="T67" fmla="*/ 2283 h 2802"/>
                  <a:gd name="T68" fmla="*/ 100 w 670"/>
                  <a:gd name="T69" fmla="*/ 2387 h 2802"/>
                  <a:gd name="T70" fmla="*/ 87 w 670"/>
                  <a:gd name="T71" fmla="*/ 2438 h 2802"/>
                  <a:gd name="T72" fmla="*/ 75 w 670"/>
                  <a:gd name="T73" fmla="*/ 2490 h 2802"/>
                  <a:gd name="T74" fmla="*/ 50 w 670"/>
                  <a:gd name="T75" fmla="*/ 2594 h 2802"/>
                  <a:gd name="T76" fmla="*/ 38 w 670"/>
                  <a:gd name="T77" fmla="*/ 2646 h 2802"/>
                  <a:gd name="T78" fmla="*/ 25 w 670"/>
                  <a:gd name="T79" fmla="*/ 2698 h 2802"/>
                  <a:gd name="T80" fmla="*/ 1 w 670"/>
                  <a:gd name="T81" fmla="*/ 2802 h 2802"/>
                  <a:gd name="T82" fmla="*/ 0 w 670"/>
                  <a:gd name="T83" fmla="*/ 2802 h 2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70" h="2802">
                    <a:moveTo>
                      <a:pt x="670" y="0"/>
                    </a:moveTo>
                    <a:lnTo>
                      <a:pt x="670" y="0"/>
                    </a:lnTo>
                    <a:lnTo>
                      <a:pt x="657" y="52"/>
                    </a:lnTo>
                    <a:moveTo>
                      <a:pt x="645" y="104"/>
                    </a:moveTo>
                    <a:lnTo>
                      <a:pt x="645" y="104"/>
                    </a:lnTo>
                    <a:lnTo>
                      <a:pt x="633" y="156"/>
                    </a:lnTo>
                    <a:moveTo>
                      <a:pt x="620" y="208"/>
                    </a:moveTo>
                    <a:lnTo>
                      <a:pt x="620" y="208"/>
                    </a:lnTo>
                    <a:lnTo>
                      <a:pt x="608" y="260"/>
                    </a:lnTo>
                    <a:moveTo>
                      <a:pt x="595" y="312"/>
                    </a:moveTo>
                    <a:lnTo>
                      <a:pt x="595" y="312"/>
                    </a:lnTo>
                    <a:lnTo>
                      <a:pt x="583" y="363"/>
                    </a:lnTo>
                    <a:moveTo>
                      <a:pt x="571" y="415"/>
                    </a:moveTo>
                    <a:lnTo>
                      <a:pt x="571" y="415"/>
                    </a:lnTo>
                    <a:lnTo>
                      <a:pt x="558" y="467"/>
                    </a:lnTo>
                    <a:moveTo>
                      <a:pt x="546" y="519"/>
                    </a:moveTo>
                    <a:lnTo>
                      <a:pt x="546" y="519"/>
                    </a:lnTo>
                    <a:lnTo>
                      <a:pt x="533" y="571"/>
                    </a:lnTo>
                    <a:moveTo>
                      <a:pt x="521" y="623"/>
                    </a:moveTo>
                    <a:lnTo>
                      <a:pt x="521" y="623"/>
                    </a:lnTo>
                    <a:lnTo>
                      <a:pt x="509" y="675"/>
                    </a:lnTo>
                    <a:moveTo>
                      <a:pt x="496" y="727"/>
                    </a:moveTo>
                    <a:lnTo>
                      <a:pt x="496" y="727"/>
                    </a:lnTo>
                    <a:lnTo>
                      <a:pt x="484" y="778"/>
                    </a:lnTo>
                    <a:moveTo>
                      <a:pt x="471" y="830"/>
                    </a:moveTo>
                    <a:lnTo>
                      <a:pt x="471" y="830"/>
                    </a:lnTo>
                    <a:lnTo>
                      <a:pt x="459" y="882"/>
                    </a:lnTo>
                    <a:moveTo>
                      <a:pt x="447" y="934"/>
                    </a:moveTo>
                    <a:lnTo>
                      <a:pt x="447" y="934"/>
                    </a:lnTo>
                    <a:lnTo>
                      <a:pt x="434" y="986"/>
                    </a:lnTo>
                    <a:moveTo>
                      <a:pt x="422" y="1038"/>
                    </a:moveTo>
                    <a:lnTo>
                      <a:pt x="422" y="1038"/>
                    </a:lnTo>
                    <a:lnTo>
                      <a:pt x="409" y="1090"/>
                    </a:lnTo>
                    <a:moveTo>
                      <a:pt x="397" y="1142"/>
                    </a:moveTo>
                    <a:lnTo>
                      <a:pt x="397" y="1142"/>
                    </a:lnTo>
                    <a:lnTo>
                      <a:pt x="385" y="1193"/>
                    </a:lnTo>
                    <a:moveTo>
                      <a:pt x="372" y="1245"/>
                    </a:moveTo>
                    <a:lnTo>
                      <a:pt x="372" y="1245"/>
                    </a:lnTo>
                    <a:lnTo>
                      <a:pt x="360" y="1297"/>
                    </a:lnTo>
                    <a:moveTo>
                      <a:pt x="348" y="1349"/>
                    </a:moveTo>
                    <a:lnTo>
                      <a:pt x="348" y="1349"/>
                    </a:lnTo>
                    <a:lnTo>
                      <a:pt x="335" y="1401"/>
                    </a:lnTo>
                    <a:moveTo>
                      <a:pt x="323" y="1453"/>
                    </a:moveTo>
                    <a:lnTo>
                      <a:pt x="323" y="1453"/>
                    </a:lnTo>
                    <a:lnTo>
                      <a:pt x="310" y="1505"/>
                    </a:lnTo>
                    <a:moveTo>
                      <a:pt x="298" y="1557"/>
                    </a:moveTo>
                    <a:lnTo>
                      <a:pt x="298" y="1557"/>
                    </a:lnTo>
                    <a:lnTo>
                      <a:pt x="286" y="1608"/>
                    </a:lnTo>
                    <a:moveTo>
                      <a:pt x="273" y="1660"/>
                    </a:moveTo>
                    <a:lnTo>
                      <a:pt x="273" y="1660"/>
                    </a:lnTo>
                    <a:lnTo>
                      <a:pt x="261" y="1712"/>
                    </a:lnTo>
                    <a:moveTo>
                      <a:pt x="248" y="1764"/>
                    </a:moveTo>
                    <a:lnTo>
                      <a:pt x="248" y="1764"/>
                    </a:lnTo>
                    <a:lnTo>
                      <a:pt x="236" y="1816"/>
                    </a:lnTo>
                    <a:moveTo>
                      <a:pt x="224" y="1868"/>
                    </a:moveTo>
                    <a:lnTo>
                      <a:pt x="224" y="1868"/>
                    </a:lnTo>
                    <a:lnTo>
                      <a:pt x="211" y="1920"/>
                    </a:lnTo>
                    <a:moveTo>
                      <a:pt x="199" y="1972"/>
                    </a:moveTo>
                    <a:lnTo>
                      <a:pt x="199" y="1972"/>
                    </a:lnTo>
                    <a:lnTo>
                      <a:pt x="186" y="2023"/>
                    </a:lnTo>
                    <a:moveTo>
                      <a:pt x="174" y="2075"/>
                    </a:moveTo>
                    <a:lnTo>
                      <a:pt x="174" y="2075"/>
                    </a:lnTo>
                    <a:lnTo>
                      <a:pt x="162" y="2127"/>
                    </a:lnTo>
                    <a:moveTo>
                      <a:pt x="149" y="2179"/>
                    </a:moveTo>
                    <a:lnTo>
                      <a:pt x="149" y="2179"/>
                    </a:lnTo>
                    <a:lnTo>
                      <a:pt x="137" y="2231"/>
                    </a:lnTo>
                    <a:moveTo>
                      <a:pt x="124" y="2283"/>
                    </a:moveTo>
                    <a:lnTo>
                      <a:pt x="124" y="2283"/>
                    </a:lnTo>
                    <a:lnTo>
                      <a:pt x="112" y="2335"/>
                    </a:lnTo>
                    <a:moveTo>
                      <a:pt x="100" y="2387"/>
                    </a:moveTo>
                    <a:lnTo>
                      <a:pt x="100" y="2387"/>
                    </a:lnTo>
                    <a:lnTo>
                      <a:pt x="87" y="2438"/>
                    </a:lnTo>
                    <a:moveTo>
                      <a:pt x="75" y="2490"/>
                    </a:moveTo>
                    <a:lnTo>
                      <a:pt x="75" y="2490"/>
                    </a:lnTo>
                    <a:lnTo>
                      <a:pt x="62" y="2542"/>
                    </a:lnTo>
                    <a:moveTo>
                      <a:pt x="50" y="2594"/>
                    </a:moveTo>
                    <a:lnTo>
                      <a:pt x="50" y="2594"/>
                    </a:lnTo>
                    <a:lnTo>
                      <a:pt x="38" y="2646"/>
                    </a:lnTo>
                    <a:moveTo>
                      <a:pt x="25" y="2698"/>
                    </a:moveTo>
                    <a:lnTo>
                      <a:pt x="25" y="2698"/>
                    </a:lnTo>
                    <a:lnTo>
                      <a:pt x="13" y="2750"/>
                    </a:lnTo>
                    <a:moveTo>
                      <a:pt x="1" y="2802"/>
                    </a:moveTo>
                    <a:lnTo>
                      <a:pt x="1" y="2802"/>
                    </a:lnTo>
                    <a:lnTo>
                      <a:pt x="0" y="2802"/>
                    </a:lnTo>
                  </a:path>
                </a:pathLst>
              </a:custGeom>
              <a:grpFill/>
              <a:ln w="1111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505050"/>
                  </a:solidFill>
                </a:endParaRPr>
              </a:p>
            </p:txBody>
          </p:sp>
          <p:sp>
            <p:nvSpPr>
              <p:cNvPr id="35" name="Freeform 23"/>
              <p:cNvSpPr>
                <a:spLocks noEditPoints="1"/>
              </p:cNvSpPr>
              <p:nvPr/>
            </p:nvSpPr>
            <p:spPr bwMode="auto">
              <a:xfrm flipH="1">
                <a:off x="11367587" y="4190020"/>
                <a:ext cx="1945944" cy="643826"/>
              </a:xfrm>
              <a:custGeom>
                <a:avLst/>
                <a:gdLst>
                  <a:gd name="T0" fmla="*/ 2062 w 2062"/>
                  <a:gd name="T1" fmla="*/ 729 h 729"/>
                  <a:gd name="T2" fmla="*/ 2062 w 2062"/>
                  <a:gd name="T3" fmla="*/ 729 h 729"/>
                  <a:gd name="T4" fmla="*/ 2012 w 2062"/>
                  <a:gd name="T5" fmla="*/ 712 h 729"/>
                  <a:gd name="T6" fmla="*/ 1961 w 2062"/>
                  <a:gd name="T7" fmla="*/ 694 h 729"/>
                  <a:gd name="T8" fmla="*/ 1961 w 2062"/>
                  <a:gd name="T9" fmla="*/ 694 h 729"/>
                  <a:gd name="T10" fmla="*/ 1911 w 2062"/>
                  <a:gd name="T11" fmla="*/ 676 h 729"/>
                  <a:gd name="T12" fmla="*/ 1861 w 2062"/>
                  <a:gd name="T13" fmla="*/ 658 h 729"/>
                  <a:gd name="T14" fmla="*/ 1861 w 2062"/>
                  <a:gd name="T15" fmla="*/ 658 h 729"/>
                  <a:gd name="T16" fmla="*/ 1811 w 2062"/>
                  <a:gd name="T17" fmla="*/ 640 h 729"/>
                  <a:gd name="T18" fmla="*/ 1760 w 2062"/>
                  <a:gd name="T19" fmla="*/ 623 h 729"/>
                  <a:gd name="T20" fmla="*/ 1760 w 2062"/>
                  <a:gd name="T21" fmla="*/ 623 h 729"/>
                  <a:gd name="T22" fmla="*/ 1710 w 2062"/>
                  <a:gd name="T23" fmla="*/ 605 h 729"/>
                  <a:gd name="T24" fmla="*/ 1660 w 2062"/>
                  <a:gd name="T25" fmla="*/ 587 h 729"/>
                  <a:gd name="T26" fmla="*/ 1660 w 2062"/>
                  <a:gd name="T27" fmla="*/ 587 h 729"/>
                  <a:gd name="T28" fmla="*/ 1609 w 2062"/>
                  <a:gd name="T29" fmla="*/ 569 h 729"/>
                  <a:gd name="T30" fmla="*/ 1559 w 2062"/>
                  <a:gd name="T31" fmla="*/ 552 h 729"/>
                  <a:gd name="T32" fmla="*/ 1559 w 2062"/>
                  <a:gd name="T33" fmla="*/ 552 h 729"/>
                  <a:gd name="T34" fmla="*/ 1509 w 2062"/>
                  <a:gd name="T35" fmla="*/ 534 h 729"/>
                  <a:gd name="T36" fmla="*/ 1459 w 2062"/>
                  <a:gd name="T37" fmla="*/ 516 h 729"/>
                  <a:gd name="T38" fmla="*/ 1459 w 2062"/>
                  <a:gd name="T39" fmla="*/ 516 h 729"/>
                  <a:gd name="T40" fmla="*/ 1408 w 2062"/>
                  <a:gd name="T41" fmla="*/ 498 h 729"/>
                  <a:gd name="T42" fmla="*/ 1358 w 2062"/>
                  <a:gd name="T43" fmla="*/ 480 h 729"/>
                  <a:gd name="T44" fmla="*/ 1358 w 2062"/>
                  <a:gd name="T45" fmla="*/ 480 h 729"/>
                  <a:gd name="T46" fmla="*/ 1308 w 2062"/>
                  <a:gd name="T47" fmla="*/ 463 h 729"/>
                  <a:gd name="T48" fmla="*/ 1257 w 2062"/>
                  <a:gd name="T49" fmla="*/ 445 h 729"/>
                  <a:gd name="T50" fmla="*/ 1257 w 2062"/>
                  <a:gd name="T51" fmla="*/ 445 h 729"/>
                  <a:gd name="T52" fmla="*/ 1207 w 2062"/>
                  <a:gd name="T53" fmla="*/ 427 h 729"/>
                  <a:gd name="T54" fmla="*/ 1157 w 2062"/>
                  <a:gd name="T55" fmla="*/ 409 h 729"/>
                  <a:gd name="T56" fmla="*/ 1157 w 2062"/>
                  <a:gd name="T57" fmla="*/ 409 h 729"/>
                  <a:gd name="T58" fmla="*/ 1107 w 2062"/>
                  <a:gd name="T59" fmla="*/ 391 h 729"/>
                  <a:gd name="T60" fmla="*/ 1056 w 2062"/>
                  <a:gd name="T61" fmla="*/ 374 h 729"/>
                  <a:gd name="T62" fmla="*/ 1056 w 2062"/>
                  <a:gd name="T63" fmla="*/ 374 h 729"/>
                  <a:gd name="T64" fmla="*/ 1006 w 2062"/>
                  <a:gd name="T65" fmla="*/ 356 h 729"/>
                  <a:gd name="T66" fmla="*/ 956 w 2062"/>
                  <a:gd name="T67" fmla="*/ 338 h 729"/>
                  <a:gd name="T68" fmla="*/ 956 w 2062"/>
                  <a:gd name="T69" fmla="*/ 338 h 729"/>
                  <a:gd name="T70" fmla="*/ 906 w 2062"/>
                  <a:gd name="T71" fmla="*/ 320 h 729"/>
                  <a:gd name="T72" fmla="*/ 855 w 2062"/>
                  <a:gd name="T73" fmla="*/ 303 h 729"/>
                  <a:gd name="T74" fmla="*/ 855 w 2062"/>
                  <a:gd name="T75" fmla="*/ 303 h 729"/>
                  <a:gd name="T76" fmla="*/ 805 w 2062"/>
                  <a:gd name="T77" fmla="*/ 285 h 729"/>
                  <a:gd name="T78" fmla="*/ 755 w 2062"/>
                  <a:gd name="T79" fmla="*/ 267 h 729"/>
                  <a:gd name="T80" fmla="*/ 755 w 2062"/>
                  <a:gd name="T81" fmla="*/ 267 h 729"/>
                  <a:gd name="T82" fmla="*/ 704 w 2062"/>
                  <a:gd name="T83" fmla="*/ 249 h 729"/>
                  <a:gd name="T84" fmla="*/ 654 w 2062"/>
                  <a:gd name="T85" fmla="*/ 231 h 729"/>
                  <a:gd name="T86" fmla="*/ 654 w 2062"/>
                  <a:gd name="T87" fmla="*/ 231 h 729"/>
                  <a:gd name="T88" fmla="*/ 604 w 2062"/>
                  <a:gd name="T89" fmla="*/ 214 h 729"/>
                  <a:gd name="T90" fmla="*/ 554 w 2062"/>
                  <a:gd name="T91" fmla="*/ 196 h 729"/>
                  <a:gd name="T92" fmla="*/ 554 w 2062"/>
                  <a:gd name="T93" fmla="*/ 196 h 729"/>
                  <a:gd name="T94" fmla="*/ 503 w 2062"/>
                  <a:gd name="T95" fmla="*/ 178 h 729"/>
                  <a:gd name="T96" fmla="*/ 453 w 2062"/>
                  <a:gd name="T97" fmla="*/ 160 h 729"/>
                  <a:gd name="T98" fmla="*/ 453 w 2062"/>
                  <a:gd name="T99" fmla="*/ 160 h 729"/>
                  <a:gd name="T100" fmla="*/ 403 w 2062"/>
                  <a:gd name="T101" fmla="*/ 143 h 729"/>
                  <a:gd name="T102" fmla="*/ 352 w 2062"/>
                  <a:gd name="T103" fmla="*/ 125 h 729"/>
                  <a:gd name="T104" fmla="*/ 352 w 2062"/>
                  <a:gd name="T105" fmla="*/ 125 h 729"/>
                  <a:gd name="T106" fmla="*/ 302 w 2062"/>
                  <a:gd name="T107" fmla="*/ 107 h 729"/>
                  <a:gd name="T108" fmla="*/ 252 w 2062"/>
                  <a:gd name="T109" fmla="*/ 89 h 729"/>
                  <a:gd name="T110" fmla="*/ 252 w 2062"/>
                  <a:gd name="T111" fmla="*/ 89 h 729"/>
                  <a:gd name="T112" fmla="*/ 202 w 2062"/>
                  <a:gd name="T113" fmla="*/ 71 h 729"/>
                  <a:gd name="T114" fmla="*/ 151 w 2062"/>
                  <a:gd name="T115" fmla="*/ 54 h 729"/>
                  <a:gd name="T116" fmla="*/ 151 w 2062"/>
                  <a:gd name="T117" fmla="*/ 54 h 729"/>
                  <a:gd name="T118" fmla="*/ 101 w 2062"/>
                  <a:gd name="T119" fmla="*/ 36 h 729"/>
                  <a:gd name="T120" fmla="*/ 51 w 2062"/>
                  <a:gd name="T121" fmla="*/ 18 h 729"/>
                  <a:gd name="T122" fmla="*/ 51 w 2062"/>
                  <a:gd name="T123" fmla="*/ 18 h 729"/>
                  <a:gd name="T124" fmla="*/ 0 w 2062"/>
                  <a:gd name="T125" fmla="*/ 0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62" h="729">
                    <a:moveTo>
                      <a:pt x="2062" y="729"/>
                    </a:moveTo>
                    <a:lnTo>
                      <a:pt x="2062" y="729"/>
                    </a:lnTo>
                    <a:lnTo>
                      <a:pt x="2012" y="712"/>
                    </a:lnTo>
                    <a:moveTo>
                      <a:pt x="1961" y="694"/>
                    </a:moveTo>
                    <a:lnTo>
                      <a:pt x="1961" y="694"/>
                    </a:lnTo>
                    <a:lnTo>
                      <a:pt x="1911" y="676"/>
                    </a:lnTo>
                    <a:moveTo>
                      <a:pt x="1861" y="658"/>
                    </a:moveTo>
                    <a:lnTo>
                      <a:pt x="1861" y="658"/>
                    </a:lnTo>
                    <a:lnTo>
                      <a:pt x="1811" y="640"/>
                    </a:lnTo>
                    <a:moveTo>
                      <a:pt x="1760" y="623"/>
                    </a:moveTo>
                    <a:lnTo>
                      <a:pt x="1760" y="623"/>
                    </a:lnTo>
                    <a:lnTo>
                      <a:pt x="1710" y="605"/>
                    </a:lnTo>
                    <a:moveTo>
                      <a:pt x="1660" y="587"/>
                    </a:moveTo>
                    <a:lnTo>
                      <a:pt x="1660" y="587"/>
                    </a:lnTo>
                    <a:lnTo>
                      <a:pt x="1609" y="569"/>
                    </a:lnTo>
                    <a:moveTo>
                      <a:pt x="1559" y="552"/>
                    </a:moveTo>
                    <a:lnTo>
                      <a:pt x="1559" y="552"/>
                    </a:lnTo>
                    <a:lnTo>
                      <a:pt x="1509" y="534"/>
                    </a:lnTo>
                    <a:moveTo>
                      <a:pt x="1459" y="516"/>
                    </a:moveTo>
                    <a:lnTo>
                      <a:pt x="1459" y="516"/>
                    </a:lnTo>
                    <a:lnTo>
                      <a:pt x="1408" y="498"/>
                    </a:lnTo>
                    <a:moveTo>
                      <a:pt x="1358" y="480"/>
                    </a:moveTo>
                    <a:lnTo>
                      <a:pt x="1358" y="480"/>
                    </a:lnTo>
                    <a:lnTo>
                      <a:pt x="1308" y="463"/>
                    </a:lnTo>
                    <a:moveTo>
                      <a:pt x="1257" y="445"/>
                    </a:moveTo>
                    <a:lnTo>
                      <a:pt x="1257" y="445"/>
                    </a:lnTo>
                    <a:lnTo>
                      <a:pt x="1207" y="427"/>
                    </a:lnTo>
                    <a:moveTo>
                      <a:pt x="1157" y="409"/>
                    </a:moveTo>
                    <a:lnTo>
                      <a:pt x="1157" y="409"/>
                    </a:lnTo>
                    <a:lnTo>
                      <a:pt x="1107" y="391"/>
                    </a:lnTo>
                    <a:moveTo>
                      <a:pt x="1056" y="374"/>
                    </a:moveTo>
                    <a:lnTo>
                      <a:pt x="1056" y="374"/>
                    </a:lnTo>
                    <a:lnTo>
                      <a:pt x="1006" y="356"/>
                    </a:lnTo>
                    <a:moveTo>
                      <a:pt x="956" y="338"/>
                    </a:moveTo>
                    <a:lnTo>
                      <a:pt x="956" y="338"/>
                    </a:lnTo>
                    <a:lnTo>
                      <a:pt x="906" y="320"/>
                    </a:lnTo>
                    <a:moveTo>
                      <a:pt x="855" y="303"/>
                    </a:moveTo>
                    <a:lnTo>
                      <a:pt x="855" y="303"/>
                    </a:lnTo>
                    <a:lnTo>
                      <a:pt x="805" y="285"/>
                    </a:lnTo>
                    <a:moveTo>
                      <a:pt x="755" y="267"/>
                    </a:moveTo>
                    <a:lnTo>
                      <a:pt x="755" y="267"/>
                    </a:lnTo>
                    <a:lnTo>
                      <a:pt x="704" y="249"/>
                    </a:lnTo>
                    <a:moveTo>
                      <a:pt x="654" y="231"/>
                    </a:moveTo>
                    <a:lnTo>
                      <a:pt x="654" y="231"/>
                    </a:lnTo>
                    <a:lnTo>
                      <a:pt x="604" y="214"/>
                    </a:lnTo>
                    <a:moveTo>
                      <a:pt x="554" y="196"/>
                    </a:moveTo>
                    <a:lnTo>
                      <a:pt x="554" y="196"/>
                    </a:lnTo>
                    <a:lnTo>
                      <a:pt x="503" y="178"/>
                    </a:lnTo>
                    <a:moveTo>
                      <a:pt x="453" y="160"/>
                    </a:moveTo>
                    <a:lnTo>
                      <a:pt x="453" y="160"/>
                    </a:lnTo>
                    <a:lnTo>
                      <a:pt x="403" y="143"/>
                    </a:lnTo>
                    <a:moveTo>
                      <a:pt x="352" y="125"/>
                    </a:moveTo>
                    <a:lnTo>
                      <a:pt x="352" y="125"/>
                    </a:lnTo>
                    <a:lnTo>
                      <a:pt x="302" y="107"/>
                    </a:lnTo>
                    <a:moveTo>
                      <a:pt x="252" y="89"/>
                    </a:moveTo>
                    <a:lnTo>
                      <a:pt x="252" y="89"/>
                    </a:lnTo>
                    <a:lnTo>
                      <a:pt x="202" y="71"/>
                    </a:lnTo>
                    <a:moveTo>
                      <a:pt x="151" y="54"/>
                    </a:moveTo>
                    <a:lnTo>
                      <a:pt x="151" y="54"/>
                    </a:lnTo>
                    <a:lnTo>
                      <a:pt x="101" y="36"/>
                    </a:lnTo>
                    <a:moveTo>
                      <a:pt x="51" y="18"/>
                    </a:moveTo>
                    <a:lnTo>
                      <a:pt x="51" y="18"/>
                    </a:lnTo>
                    <a:lnTo>
                      <a:pt x="0" y="0"/>
                    </a:lnTo>
                  </a:path>
                </a:pathLst>
              </a:custGeom>
              <a:grpFill/>
              <a:ln w="1111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505050"/>
                  </a:solidFill>
                </a:endParaRPr>
              </a:p>
            </p:txBody>
          </p:sp>
          <p:sp>
            <p:nvSpPr>
              <p:cNvPr id="36" name="Freeform 24"/>
              <p:cNvSpPr>
                <a:spLocks noEditPoints="1"/>
              </p:cNvSpPr>
              <p:nvPr/>
            </p:nvSpPr>
            <p:spPr bwMode="auto">
              <a:xfrm flipH="1">
                <a:off x="8111789" y="2086467"/>
                <a:ext cx="3291922" cy="689800"/>
              </a:xfrm>
              <a:custGeom>
                <a:avLst/>
                <a:gdLst>
                  <a:gd name="T0" fmla="*/ 0 w 4344"/>
                  <a:gd name="T1" fmla="*/ 0 h 769"/>
                  <a:gd name="T2" fmla="*/ 105 w 4344"/>
                  <a:gd name="T3" fmla="*/ 19 h 769"/>
                  <a:gd name="T4" fmla="*/ 157 w 4344"/>
                  <a:gd name="T5" fmla="*/ 28 h 769"/>
                  <a:gd name="T6" fmla="*/ 210 w 4344"/>
                  <a:gd name="T7" fmla="*/ 37 h 769"/>
                  <a:gd name="T8" fmla="*/ 315 w 4344"/>
                  <a:gd name="T9" fmla="*/ 56 h 769"/>
                  <a:gd name="T10" fmla="*/ 367 w 4344"/>
                  <a:gd name="T11" fmla="*/ 65 h 769"/>
                  <a:gd name="T12" fmla="*/ 420 w 4344"/>
                  <a:gd name="T13" fmla="*/ 74 h 769"/>
                  <a:gd name="T14" fmla="*/ 525 w 4344"/>
                  <a:gd name="T15" fmla="*/ 93 h 769"/>
                  <a:gd name="T16" fmla="*/ 577 w 4344"/>
                  <a:gd name="T17" fmla="*/ 102 h 769"/>
                  <a:gd name="T18" fmla="*/ 630 w 4344"/>
                  <a:gd name="T19" fmla="*/ 112 h 769"/>
                  <a:gd name="T20" fmla="*/ 735 w 4344"/>
                  <a:gd name="T21" fmla="*/ 130 h 769"/>
                  <a:gd name="T22" fmla="*/ 787 w 4344"/>
                  <a:gd name="T23" fmla="*/ 139 h 769"/>
                  <a:gd name="T24" fmla="*/ 840 w 4344"/>
                  <a:gd name="T25" fmla="*/ 149 h 769"/>
                  <a:gd name="T26" fmla="*/ 945 w 4344"/>
                  <a:gd name="T27" fmla="*/ 167 h 769"/>
                  <a:gd name="T28" fmla="*/ 997 w 4344"/>
                  <a:gd name="T29" fmla="*/ 177 h 769"/>
                  <a:gd name="T30" fmla="*/ 1050 w 4344"/>
                  <a:gd name="T31" fmla="*/ 186 h 769"/>
                  <a:gd name="T32" fmla="*/ 1155 w 4344"/>
                  <a:gd name="T33" fmla="*/ 205 h 769"/>
                  <a:gd name="T34" fmla="*/ 1207 w 4344"/>
                  <a:gd name="T35" fmla="*/ 214 h 769"/>
                  <a:gd name="T36" fmla="*/ 1260 w 4344"/>
                  <a:gd name="T37" fmla="*/ 223 h 769"/>
                  <a:gd name="T38" fmla="*/ 1365 w 4344"/>
                  <a:gd name="T39" fmla="*/ 242 h 769"/>
                  <a:gd name="T40" fmla="*/ 1418 w 4344"/>
                  <a:gd name="T41" fmla="*/ 251 h 769"/>
                  <a:gd name="T42" fmla="*/ 1470 w 4344"/>
                  <a:gd name="T43" fmla="*/ 260 h 769"/>
                  <a:gd name="T44" fmla="*/ 1575 w 4344"/>
                  <a:gd name="T45" fmla="*/ 279 h 769"/>
                  <a:gd name="T46" fmla="*/ 1628 w 4344"/>
                  <a:gd name="T47" fmla="*/ 288 h 769"/>
                  <a:gd name="T48" fmla="*/ 1680 w 4344"/>
                  <a:gd name="T49" fmla="*/ 297 h 769"/>
                  <a:gd name="T50" fmla="*/ 1785 w 4344"/>
                  <a:gd name="T51" fmla="*/ 316 h 769"/>
                  <a:gd name="T52" fmla="*/ 1838 w 4344"/>
                  <a:gd name="T53" fmla="*/ 325 h 769"/>
                  <a:gd name="T54" fmla="*/ 1890 w 4344"/>
                  <a:gd name="T55" fmla="*/ 335 h 769"/>
                  <a:gd name="T56" fmla="*/ 1995 w 4344"/>
                  <a:gd name="T57" fmla="*/ 353 h 769"/>
                  <a:gd name="T58" fmla="*/ 2048 w 4344"/>
                  <a:gd name="T59" fmla="*/ 362 h 769"/>
                  <a:gd name="T60" fmla="*/ 2100 w 4344"/>
                  <a:gd name="T61" fmla="*/ 372 h 769"/>
                  <a:gd name="T62" fmla="*/ 2205 w 4344"/>
                  <a:gd name="T63" fmla="*/ 390 h 769"/>
                  <a:gd name="T64" fmla="*/ 2258 w 4344"/>
                  <a:gd name="T65" fmla="*/ 400 h 769"/>
                  <a:gd name="T66" fmla="*/ 2310 w 4344"/>
                  <a:gd name="T67" fmla="*/ 409 h 769"/>
                  <a:gd name="T68" fmla="*/ 2415 w 4344"/>
                  <a:gd name="T69" fmla="*/ 427 h 769"/>
                  <a:gd name="T70" fmla="*/ 2468 w 4344"/>
                  <a:gd name="T71" fmla="*/ 437 h 769"/>
                  <a:gd name="T72" fmla="*/ 2520 w 4344"/>
                  <a:gd name="T73" fmla="*/ 446 h 769"/>
                  <a:gd name="T74" fmla="*/ 2625 w 4344"/>
                  <a:gd name="T75" fmla="*/ 465 h 769"/>
                  <a:gd name="T76" fmla="*/ 2678 w 4344"/>
                  <a:gd name="T77" fmla="*/ 474 h 769"/>
                  <a:gd name="T78" fmla="*/ 2731 w 4344"/>
                  <a:gd name="T79" fmla="*/ 483 h 769"/>
                  <a:gd name="T80" fmla="*/ 2836 w 4344"/>
                  <a:gd name="T81" fmla="*/ 502 h 769"/>
                  <a:gd name="T82" fmla="*/ 2888 w 4344"/>
                  <a:gd name="T83" fmla="*/ 511 h 769"/>
                  <a:gd name="T84" fmla="*/ 2941 w 4344"/>
                  <a:gd name="T85" fmla="*/ 520 h 769"/>
                  <a:gd name="T86" fmla="*/ 3046 w 4344"/>
                  <a:gd name="T87" fmla="*/ 539 h 769"/>
                  <a:gd name="T88" fmla="*/ 3098 w 4344"/>
                  <a:gd name="T89" fmla="*/ 548 h 769"/>
                  <a:gd name="T90" fmla="*/ 3151 w 4344"/>
                  <a:gd name="T91" fmla="*/ 557 h 769"/>
                  <a:gd name="T92" fmla="*/ 3256 w 4344"/>
                  <a:gd name="T93" fmla="*/ 576 h 769"/>
                  <a:gd name="T94" fmla="*/ 3308 w 4344"/>
                  <a:gd name="T95" fmla="*/ 585 h 769"/>
                  <a:gd name="T96" fmla="*/ 3361 w 4344"/>
                  <a:gd name="T97" fmla="*/ 595 h 769"/>
                  <a:gd name="T98" fmla="*/ 3466 w 4344"/>
                  <a:gd name="T99" fmla="*/ 613 h 769"/>
                  <a:gd name="T100" fmla="*/ 3518 w 4344"/>
                  <a:gd name="T101" fmla="*/ 622 h 769"/>
                  <a:gd name="T102" fmla="*/ 3571 w 4344"/>
                  <a:gd name="T103" fmla="*/ 632 h 769"/>
                  <a:gd name="T104" fmla="*/ 3676 w 4344"/>
                  <a:gd name="T105" fmla="*/ 650 h 769"/>
                  <a:gd name="T106" fmla="*/ 3728 w 4344"/>
                  <a:gd name="T107" fmla="*/ 660 h 769"/>
                  <a:gd name="T108" fmla="*/ 3781 w 4344"/>
                  <a:gd name="T109" fmla="*/ 669 h 769"/>
                  <a:gd name="T110" fmla="*/ 3886 w 4344"/>
                  <a:gd name="T111" fmla="*/ 688 h 769"/>
                  <a:gd name="T112" fmla="*/ 3938 w 4344"/>
                  <a:gd name="T113" fmla="*/ 697 h 769"/>
                  <a:gd name="T114" fmla="*/ 3991 w 4344"/>
                  <a:gd name="T115" fmla="*/ 706 h 769"/>
                  <a:gd name="T116" fmla="*/ 4096 w 4344"/>
                  <a:gd name="T117" fmla="*/ 725 h 769"/>
                  <a:gd name="T118" fmla="*/ 4149 w 4344"/>
                  <a:gd name="T119" fmla="*/ 734 h 769"/>
                  <a:gd name="T120" fmla="*/ 4201 w 4344"/>
                  <a:gd name="T121" fmla="*/ 743 h 769"/>
                  <a:gd name="T122" fmla="*/ 4306 w 4344"/>
                  <a:gd name="T123" fmla="*/ 762 h 769"/>
                  <a:gd name="T124" fmla="*/ 4344 w 4344"/>
                  <a:gd name="T125" fmla="*/ 769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344" h="769">
                    <a:moveTo>
                      <a:pt x="0" y="0"/>
                    </a:moveTo>
                    <a:lnTo>
                      <a:pt x="0" y="0"/>
                    </a:lnTo>
                    <a:lnTo>
                      <a:pt x="52" y="9"/>
                    </a:lnTo>
                    <a:moveTo>
                      <a:pt x="105" y="19"/>
                    </a:moveTo>
                    <a:lnTo>
                      <a:pt x="105" y="19"/>
                    </a:lnTo>
                    <a:lnTo>
                      <a:pt x="157" y="28"/>
                    </a:lnTo>
                    <a:moveTo>
                      <a:pt x="210" y="37"/>
                    </a:moveTo>
                    <a:lnTo>
                      <a:pt x="210" y="37"/>
                    </a:lnTo>
                    <a:lnTo>
                      <a:pt x="262" y="47"/>
                    </a:lnTo>
                    <a:moveTo>
                      <a:pt x="315" y="56"/>
                    </a:moveTo>
                    <a:lnTo>
                      <a:pt x="315" y="56"/>
                    </a:lnTo>
                    <a:lnTo>
                      <a:pt x="367" y="65"/>
                    </a:lnTo>
                    <a:moveTo>
                      <a:pt x="420" y="74"/>
                    </a:moveTo>
                    <a:lnTo>
                      <a:pt x="420" y="74"/>
                    </a:lnTo>
                    <a:lnTo>
                      <a:pt x="472" y="84"/>
                    </a:lnTo>
                    <a:moveTo>
                      <a:pt x="525" y="93"/>
                    </a:moveTo>
                    <a:lnTo>
                      <a:pt x="525" y="93"/>
                    </a:lnTo>
                    <a:lnTo>
                      <a:pt x="577" y="102"/>
                    </a:lnTo>
                    <a:moveTo>
                      <a:pt x="630" y="112"/>
                    </a:moveTo>
                    <a:lnTo>
                      <a:pt x="630" y="112"/>
                    </a:lnTo>
                    <a:lnTo>
                      <a:pt x="682" y="121"/>
                    </a:lnTo>
                    <a:moveTo>
                      <a:pt x="735" y="130"/>
                    </a:moveTo>
                    <a:lnTo>
                      <a:pt x="735" y="130"/>
                    </a:lnTo>
                    <a:lnTo>
                      <a:pt x="787" y="139"/>
                    </a:lnTo>
                    <a:moveTo>
                      <a:pt x="840" y="149"/>
                    </a:moveTo>
                    <a:lnTo>
                      <a:pt x="840" y="149"/>
                    </a:lnTo>
                    <a:lnTo>
                      <a:pt x="892" y="158"/>
                    </a:lnTo>
                    <a:moveTo>
                      <a:pt x="945" y="167"/>
                    </a:moveTo>
                    <a:lnTo>
                      <a:pt x="945" y="167"/>
                    </a:lnTo>
                    <a:lnTo>
                      <a:pt x="997" y="177"/>
                    </a:lnTo>
                    <a:moveTo>
                      <a:pt x="1050" y="186"/>
                    </a:moveTo>
                    <a:lnTo>
                      <a:pt x="1050" y="186"/>
                    </a:lnTo>
                    <a:lnTo>
                      <a:pt x="1102" y="195"/>
                    </a:lnTo>
                    <a:moveTo>
                      <a:pt x="1155" y="205"/>
                    </a:moveTo>
                    <a:lnTo>
                      <a:pt x="1155" y="205"/>
                    </a:lnTo>
                    <a:lnTo>
                      <a:pt x="1207" y="214"/>
                    </a:lnTo>
                    <a:moveTo>
                      <a:pt x="1260" y="223"/>
                    </a:moveTo>
                    <a:lnTo>
                      <a:pt x="1260" y="223"/>
                    </a:lnTo>
                    <a:lnTo>
                      <a:pt x="1313" y="232"/>
                    </a:lnTo>
                    <a:moveTo>
                      <a:pt x="1365" y="242"/>
                    </a:moveTo>
                    <a:lnTo>
                      <a:pt x="1365" y="242"/>
                    </a:lnTo>
                    <a:lnTo>
                      <a:pt x="1418" y="251"/>
                    </a:lnTo>
                    <a:moveTo>
                      <a:pt x="1470" y="260"/>
                    </a:moveTo>
                    <a:lnTo>
                      <a:pt x="1470" y="260"/>
                    </a:lnTo>
                    <a:lnTo>
                      <a:pt x="1523" y="270"/>
                    </a:lnTo>
                    <a:moveTo>
                      <a:pt x="1575" y="279"/>
                    </a:moveTo>
                    <a:lnTo>
                      <a:pt x="1575" y="279"/>
                    </a:lnTo>
                    <a:lnTo>
                      <a:pt x="1628" y="288"/>
                    </a:lnTo>
                    <a:moveTo>
                      <a:pt x="1680" y="297"/>
                    </a:moveTo>
                    <a:lnTo>
                      <a:pt x="1680" y="297"/>
                    </a:lnTo>
                    <a:lnTo>
                      <a:pt x="1733" y="307"/>
                    </a:lnTo>
                    <a:moveTo>
                      <a:pt x="1785" y="316"/>
                    </a:moveTo>
                    <a:lnTo>
                      <a:pt x="1785" y="316"/>
                    </a:lnTo>
                    <a:lnTo>
                      <a:pt x="1838" y="325"/>
                    </a:lnTo>
                    <a:moveTo>
                      <a:pt x="1890" y="335"/>
                    </a:moveTo>
                    <a:lnTo>
                      <a:pt x="1890" y="335"/>
                    </a:lnTo>
                    <a:lnTo>
                      <a:pt x="1943" y="344"/>
                    </a:lnTo>
                    <a:moveTo>
                      <a:pt x="1995" y="353"/>
                    </a:moveTo>
                    <a:lnTo>
                      <a:pt x="1995" y="353"/>
                    </a:lnTo>
                    <a:lnTo>
                      <a:pt x="2048" y="362"/>
                    </a:lnTo>
                    <a:moveTo>
                      <a:pt x="2100" y="372"/>
                    </a:moveTo>
                    <a:lnTo>
                      <a:pt x="2100" y="372"/>
                    </a:lnTo>
                    <a:lnTo>
                      <a:pt x="2153" y="381"/>
                    </a:lnTo>
                    <a:moveTo>
                      <a:pt x="2205" y="390"/>
                    </a:moveTo>
                    <a:lnTo>
                      <a:pt x="2205" y="390"/>
                    </a:lnTo>
                    <a:lnTo>
                      <a:pt x="2258" y="400"/>
                    </a:lnTo>
                    <a:moveTo>
                      <a:pt x="2310" y="409"/>
                    </a:moveTo>
                    <a:lnTo>
                      <a:pt x="2310" y="409"/>
                    </a:lnTo>
                    <a:lnTo>
                      <a:pt x="2363" y="418"/>
                    </a:lnTo>
                    <a:moveTo>
                      <a:pt x="2415" y="427"/>
                    </a:moveTo>
                    <a:lnTo>
                      <a:pt x="2415" y="427"/>
                    </a:lnTo>
                    <a:lnTo>
                      <a:pt x="2468" y="437"/>
                    </a:lnTo>
                    <a:moveTo>
                      <a:pt x="2520" y="446"/>
                    </a:moveTo>
                    <a:lnTo>
                      <a:pt x="2520" y="446"/>
                    </a:lnTo>
                    <a:lnTo>
                      <a:pt x="2573" y="455"/>
                    </a:lnTo>
                    <a:moveTo>
                      <a:pt x="2625" y="465"/>
                    </a:moveTo>
                    <a:lnTo>
                      <a:pt x="2625" y="465"/>
                    </a:lnTo>
                    <a:lnTo>
                      <a:pt x="2678" y="474"/>
                    </a:lnTo>
                    <a:moveTo>
                      <a:pt x="2731" y="483"/>
                    </a:moveTo>
                    <a:lnTo>
                      <a:pt x="2731" y="483"/>
                    </a:lnTo>
                    <a:lnTo>
                      <a:pt x="2783" y="492"/>
                    </a:lnTo>
                    <a:moveTo>
                      <a:pt x="2836" y="502"/>
                    </a:moveTo>
                    <a:lnTo>
                      <a:pt x="2836" y="502"/>
                    </a:lnTo>
                    <a:lnTo>
                      <a:pt x="2888" y="511"/>
                    </a:lnTo>
                    <a:moveTo>
                      <a:pt x="2941" y="520"/>
                    </a:moveTo>
                    <a:lnTo>
                      <a:pt x="2941" y="520"/>
                    </a:lnTo>
                    <a:lnTo>
                      <a:pt x="2993" y="530"/>
                    </a:lnTo>
                    <a:moveTo>
                      <a:pt x="3046" y="539"/>
                    </a:moveTo>
                    <a:lnTo>
                      <a:pt x="3046" y="539"/>
                    </a:lnTo>
                    <a:lnTo>
                      <a:pt x="3098" y="548"/>
                    </a:lnTo>
                    <a:moveTo>
                      <a:pt x="3151" y="557"/>
                    </a:moveTo>
                    <a:lnTo>
                      <a:pt x="3151" y="557"/>
                    </a:lnTo>
                    <a:lnTo>
                      <a:pt x="3203" y="567"/>
                    </a:lnTo>
                    <a:moveTo>
                      <a:pt x="3256" y="576"/>
                    </a:moveTo>
                    <a:lnTo>
                      <a:pt x="3256" y="576"/>
                    </a:lnTo>
                    <a:lnTo>
                      <a:pt x="3308" y="585"/>
                    </a:lnTo>
                    <a:moveTo>
                      <a:pt x="3361" y="595"/>
                    </a:moveTo>
                    <a:lnTo>
                      <a:pt x="3361" y="595"/>
                    </a:lnTo>
                    <a:lnTo>
                      <a:pt x="3413" y="604"/>
                    </a:lnTo>
                    <a:moveTo>
                      <a:pt x="3466" y="613"/>
                    </a:moveTo>
                    <a:lnTo>
                      <a:pt x="3466" y="613"/>
                    </a:lnTo>
                    <a:lnTo>
                      <a:pt x="3518" y="622"/>
                    </a:lnTo>
                    <a:moveTo>
                      <a:pt x="3571" y="632"/>
                    </a:moveTo>
                    <a:lnTo>
                      <a:pt x="3571" y="632"/>
                    </a:lnTo>
                    <a:lnTo>
                      <a:pt x="3623" y="641"/>
                    </a:lnTo>
                    <a:moveTo>
                      <a:pt x="3676" y="650"/>
                    </a:moveTo>
                    <a:lnTo>
                      <a:pt x="3676" y="650"/>
                    </a:lnTo>
                    <a:lnTo>
                      <a:pt x="3728" y="660"/>
                    </a:lnTo>
                    <a:moveTo>
                      <a:pt x="3781" y="669"/>
                    </a:moveTo>
                    <a:lnTo>
                      <a:pt x="3781" y="669"/>
                    </a:lnTo>
                    <a:lnTo>
                      <a:pt x="3833" y="678"/>
                    </a:lnTo>
                    <a:moveTo>
                      <a:pt x="3886" y="688"/>
                    </a:moveTo>
                    <a:lnTo>
                      <a:pt x="3886" y="688"/>
                    </a:lnTo>
                    <a:lnTo>
                      <a:pt x="3938" y="697"/>
                    </a:lnTo>
                    <a:moveTo>
                      <a:pt x="3991" y="706"/>
                    </a:moveTo>
                    <a:lnTo>
                      <a:pt x="3991" y="706"/>
                    </a:lnTo>
                    <a:lnTo>
                      <a:pt x="4043" y="715"/>
                    </a:lnTo>
                    <a:moveTo>
                      <a:pt x="4096" y="725"/>
                    </a:moveTo>
                    <a:lnTo>
                      <a:pt x="4096" y="725"/>
                    </a:lnTo>
                    <a:lnTo>
                      <a:pt x="4149" y="734"/>
                    </a:lnTo>
                    <a:moveTo>
                      <a:pt x="4201" y="743"/>
                    </a:moveTo>
                    <a:lnTo>
                      <a:pt x="4201" y="743"/>
                    </a:lnTo>
                    <a:lnTo>
                      <a:pt x="4254" y="753"/>
                    </a:lnTo>
                    <a:moveTo>
                      <a:pt x="4306" y="762"/>
                    </a:moveTo>
                    <a:lnTo>
                      <a:pt x="4306" y="762"/>
                    </a:lnTo>
                    <a:lnTo>
                      <a:pt x="4344" y="769"/>
                    </a:lnTo>
                  </a:path>
                </a:pathLst>
              </a:custGeom>
              <a:grpFill/>
              <a:ln w="1111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505050"/>
                  </a:solidFill>
                </a:endParaRPr>
              </a:p>
            </p:txBody>
          </p:sp>
          <p:sp>
            <p:nvSpPr>
              <p:cNvPr id="37" name="Freeform 25"/>
              <p:cNvSpPr>
                <a:spLocks noEditPoints="1"/>
              </p:cNvSpPr>
              <p:nvPr/>
            </p:nvSpPr>
            <p:spPr bwMode="auto">
              <a:xfrm flipH="1">
                <a:off x="10402005" y="4188401"/>
                <a:ext cx="2939443" cy="254200"/>
              </a:xfrm>
              <a:custGeom>
                <a:avLst/>
                <a:gdLst>
                  <a:gd name="T0" fmla="*/ 0 w 3560"/>
                  <a:gd name="T1" fmla="*/ 0 h 312"/>
                  <a:gd name="T2" fmla="*/ 106 w 3560"/>
                  <a:gd name="T3" fmla="*/ 9 h 312"/>
                  <a:gd name="T4" fmla="*/ 159 w 3560"/>
                  <a:gd name="T5" fmla="*/ 14 h 312"/>
                  <a:gd name="T6" fmla="*/ 213 w 3560"/>
                  <a:gd name="T7" fmla="*/ 19 h 312"/>
                  <a:gd name="T8" fmla="*/ 319 w 3560"/>
                  <a:gd name="T9" fmla="*/ 28 h 312"/>
                  <a:gd name="T10" fmla="*/ 372 w 3560"/>
                  <a:gd name="T11" fmla="*/ 33 h 312"/>
                  <a:gd name="T12" fmla="*/ 425 w 3560"/>
                  <a:gd name="T13" fmla="*/ 37 h 312"/>
                  <a:gd name="T14" fmla="*/ 531 w 3560"/>
                  <a:gd name="T15" fmla="*/ 47 h 312"/>
                  <a:gd name="T16" fmla="*/ 585 w 3560"/>
                  <a:gd name="T17" fmla="*/ 51 h 312"/>
                  <a:gd name="T18" fmla="*/ 638 w 3560"/>
                  <a:gd name="T19" fmla="*/ 56 h 312"/>
                  <a:gd name="T20" fmla="*/ 744 w 3560"/>
                  <a:gd name="T21" fmla="*/ 65 h 312"/>
                  <a:gd name="T22" fmla="*/ 797 w 3560"/>
                  <a:gd name="T23" fmla="*/ 70 h 312"/>
                  <a:gd name="T24" fmla="*/ 850 w 3560"/>
                  <a:gd name="T25" fmla="*/ 74 h 312"/>
                  <a:gd name="T26" fmla="*/ 956 w 3560"/>
                  <a:gd name="T27" fmla="*/ 84 h 312"/>
                  <a:gd name="T28" fmla="*/ 1010 w 3560"/>
                  <a:gd name="T29" fmla="*/ 88 h 312"/>
                  <a:gd name="T30" fmla="*/ 1063 w 3560"/>
                  <a:gd name="T31" fmla="*/ 93 h 312"/>
                  <a:gd name="T32" fmla="*/ 1169 w 3560"/>
                  <a:gd name="T33" fmla="*/ 102 h 312"/>
                  <a:gd name="T34" fmla="*/ 1222 w 3560"/>
                  <a:gd name="T35" fmla="*/ 107 h 312"/>
                  <a:gd name="T36" fmla="*/ 1275 w 3560"/>
                  <a:gd name="T37" fmla="*/ 112 h 312"/>
                  <a:gd name="T38" fmla="*/ 1381 w 3560"/>
                  <a:gd name="T39" fmla="*/ 121 h 312"/>
                  <a:gd name="T40" fmla="*/ 1435 w 3560"/>
                  <a:gd name="T41" fmla="*/ 126 h 312"/>
                  <a:gd name="T42" fmla="*/ 1488 w 3560"/>
                  <a:gd name="T43" fmla="*/ 130 h 312"/>
                  <a:gd name="T44" fmla="*/ 1594 w 3560"/>
                  <a:gd name="T45" fmla="*/ 140 h 312"/>
                  <a:gd name="T46" fmla="*/ 1647 w 3560"/>
                  <a:gd name="T47" fmla="*/ 144 h 312"/>
                  <a:gd name="T48" fmla="*/ 1700 w 3560"/>
                  <a:gd name="T49" fmla="*/ 149 h 312"/>
                  <a:gd name="T50" fmla="*/ 1807 w 3560"/>
                  <a:gd name="T51" fmla="*/ 158 h 312"/>
                  <a:gd name="T52" fmla="*/ 1860 w 3560"/>
                  <a:gd name="T53" fmla="*/ 163 h 312"/>
                  <a:gd name="T54" fmla="*/ 1913 w 3560"/>
                  <a:gd name="T55" fmla="*/ 167 h 312"/>
                  <a:gd name="T56" fmla="*/ 2019 w 3560"/>
                  <a:gd name="T57" fmla="*/ 177 h 312"/>
                  <a:gd name="T58" fmla="*/ 2072 w 3560"/>
                  <a:gd name="T59" fmla="*/ 181 h 312"/>
                  <a:gd name="T60" fmla="*/ 2125 w 3560"/>
                  <a:gd name="T61" fmla="*/ 186 h 312"/>
                  <a:gd name="T62" fmla="*/ 2232 w 3560"/>
                  <a:gd name="T63" fmla="*/ 195 h 312"/>
                  <a:gd name="T64" fmla="*/ 2285 w 3560"/>
                  <a:gd name="T65" fmla="*/ 200 h 312"/>
                  <a:gd name="T66" fmla="*/ 2338 w 3560"/>
                  <a:gd name="T67" fmla="*/ 205 h 312"/>
                  <a:gd name="T68" fmla="*/ 2444 w 3560"/>
                  <a:gd name="T69" fmla="*/ 214 h 312"/>
                  <a:gd name="T70" fmla="*/ 2497 w 3560"/>
                  <a:gd name="T71" fmla="*/ 219 h 312"/>
                  <a:gd name="T72" fmla="*/ 2550 w 3560"/>
                  <a:gd name="T73" fmla="*/ 223 h 312"/>
                  <a:gd name="T74" fmla="*/ 2657 w 3560"/>
                  <a:gd name="T75" fmla="*/ 233 h 312"/>
                  <a:gd name="T76" fmla="*/ 2710 w 3560"/>
                  <a:gd name="T77" fmla="*/ 237 h 312"/>
                  <a:gd name="T78" fmla="*/ 2763 w 3560"/>
                  <a:gd name="T79" fmla="*/ 242 h 312"/>
                  <a:gd name="T80" fmla="*/ 2869 w 3560"/>
                  <a:gd name="T81" fmla="*/ 251 h 312"/>
                  <a:gd name="T82" fmla="*/ 2922 w 3560"/>
                  <a:gd name="T83" fmla="*/ 256 h 312"/>
                  <a:gd name="T84" fmla="*/ 2975 w 3560"/>
                  <a:gd name="T85" fmla="*/ 261 h 312"/>
                  <a:gd name="T86" fmla="*/ 3082 w 3560"/>
                  <a:gd name="T87" fmla="*/ 270 h 312"/>
                  <a:gd name="T88" fmla="*/ 3135 w 3560"/>
                  <a:gd name="T89" fmla="*/ 274 h 312"/>
                  <a:gd name="T90" fmla="*/ 3188 w 3560"/>
                  <a:gd name="T91" fmla="*/ 279 h 312"/>
                  <a:gd name="T92" fmla="*/ 3294 w 3560"/>
                  <a:gd name="T93" fmla="*/ 288 h 312"/>
                  <a:gd name="T94" fmla="*/ 3347 w 3560"/>
                  <a:gd name="T95" fmla="*/ 293 h 312"/>
                  <a:gd name="T96" fmla="*/ 3400 w 3560"/>
                  <a:gd name="T97" fmla="*/ 298 h 312"/>
                  <a:gd name="T98" fmla="*/ 3507 w 3560"/>
                  <a:gd name="T99" fmla="*/ 307 h 312"/>
                  <a:gd name="T100" fmla="*/ 3560 w 3560"/>
                  <a:gd name="T101" fmla="*/ 312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60" h="312">
                    <a:moveTo>
                      <a:pt x="0" y="0"/>
                    </a:moveTo>
                    <a:lnTo>
                      <a:pt x="0" y="0"/>
                    </a:lnTo>
                    <a:lnTo>
                      <a:pt x="53" y="5"/>
                    </a:lnTo>
                    <a:moveTo>
                      <a:pt x="106" y="9"/>
                    </a:moveTo>
                    <a:lnTo>
                      <a:pt x="106" y="9"/>
                    </a:lnTo>
                    <a:lnTo>
                      <a:pt x="159" y="14"/>
                    </a:lnTo>
                    <a:moveTo>
                      <a:pt x="213" y="19"/>
                    </a:moveTo>
                    <a:lnTo>
                      <a:pt x="213" y="19"/>
                    </a:lnTo>
                    <a:lnTo>
                      <a:pt x="266" y="23"/>
                    </a:lnTo>
                    <a:moveTo>
                      <a:pt x="319" y="28"/>
                    </a:moveTo>
                    <a:lnTo>
                      <a:pt x="319" y="28"/>
                    </a:lnTo>
                    <a:lnTo>
                      <a:pt x="372" y="33"/>
                    </a:lnTo>
                    <a:moveTo>
                      <a:pt x="425" y="37"/>
                    </a:moveTo>
                    <a:lnTo>
                      <a:pt x="425" y="37"/>
                    </a:lnTo>
                    <a:lnTo>
                      <a:pt x="478" y="42"/>
                    </a:lnTo>
                    <a:moveTo>
                      <a:pt x="531" y="47"/>
                    </a:moveTo>
                    <a:lnTo>
                      <a:pt x="531" y="47"/>
                    </a:lnTo>
                    <a:lnTo>
                      <a:pt x="585" y="51"/>
                    </a:lnTo>
                    <a:moveTo>
                      <a:pt x="638" y="56"/>
                    </a:moveTo>
                    <a:lnTo>
                      <a:pt x="638" y="56"/>
                    </a:lnTo>
                    <a:lnTo>
                      <a:pt x="691" y="60"/>
                    </a:lnTo>
                    <a:moveTo>
                      <a:pt x="744" y="65"/>
                    </a:moveTo>
                    <a:lnTo>
                      <a:pt x="744" y="65"/>
                    </a:lnTo>
                    <a:lnTo>
                      <a:pt x="797" y="70"/>
                    </a:lnTo>
                    <a:moveTo>
                      <a:pt x="850" y="74"/>
                    </a:moveTo>
                    <a:lnTo>
                      <a:pt x="850" y="74"/>
                    </a:lnTo>
                    <a:lnTo>
                      <a:pt x="903" y="79"/>
                    </a:lnTo>
                    <a:moveTo>
                      <a:pt x="956" y="84"/>
                    </a:moveTo>
                    <a:lnTo>
                      <a:pt x="956" y="84"/>
                    </a:lnTo>
                    <a:lnTo>
                      <a:pt x="1010" y="88"/>
                    </a:lnTo>
                    <a:moveTo>
                      <a:pt x="1063" y="93"/>
                    </a:moveTo>
                    <a:lnTo>
                      <a:pt x="1063" y="93"/>
                    </a:lnTo>
                    <a:lnTo>
                      <a:pt x="1116" y="98"/>
                    </a:lnTo>
                    <a:moveTo>
                      <a:pt x="1169" y="102"/>
                    </a:moveTo>
                    <a:lnTo>
                      <a:pt x="1169" y="102"/>
                    </a:lnTo>
                    <a:lnTo>
                      <a:pt x="1222" y="107"/>
                    </a:lnTo>
                    <a:moveTo>
                      <a:pt x="1275" y="112"/>
                    </a:moveTo>
                    <a:lnTo>
                      <a:pt x="1275" y="112"/>
                    </a:lnTo>
                    <a:lnTo>
                      <a:pt x="1328" y="116"/>
                    </a:lnTo>
                    <a:moveTo>
                      <a:pt x="1381" y="121"/>
                    </a:moveTo>
                    <a:lnTo>
                      <a:pt x="1381" y="121"/>
                    </a:lnTo>
                    <a:lnTo>
                      <a:pt x="1435" y="126"/>
                    </a:lnTo>
                    <a:moveTo>
                      <a:pt x="1488" y="130"/>
                    </a:moveTo>
                    <a:lnTo>
                      <a:pt x="1488" y="130"/>
                    </a:lnTo>
                    <a:lnTo>
                      <a:pt x="1541" y="135"/>
                    </a:lnTo>
                    <a:moveTo>
                      <a:pt x="1594" y="140"/>
                    </a:moveTo>
                    <a:lnTo>
                      <a:pt x="1594" y="140"/>
                    </a:lnTo>
                    <a:lnTo>
                      <a:pt x="1647" y="144"/>
                    </a:lnTo>
                    <a:moveTo>
                      <a:pt x="1700" y="149"/>
                    </a:moveTo>
                    <a:lnTo>
                      <a:pt x="1700" y="149"/>
                    </a:lnTo>
                    <a:lnTo>
                      <a:pt x="1753" y="154"/>
                    </a:lnTo>
                    <a:moveTo>
                      <a:pt x="1807" y="158"/>
                    </a:moveTo>
                    <a:lnTo>
                      <a:pt x="1807" y="158"/>
                    </a:lnTo>
                    <a:lnTo>
                      <a:pt x="1860" y="163"/>
                    </a:lnTo>
                    <a:moveTo>
                      <a:pt x="1913" y="167"/>
                    </a:moveTo>
                    <a:lnTo>
                      <a:pt x="1913" y="167"/>
                    </a:lnTo>
                    <a:lnTo>
                      <a:pt x="1966" y="172"/>
                    </a:lnTo>
                    <a:moveTo>
                      <a:pt x="2019" y="177"/>
                    </a:moveTo>
                    <a:lnTo>
                      <a:pt x="2019" y="177"/>
                    </a:lnTo>
                    <a:lnTo>
                      <a:pt x="2072" y="181"/>
                    </a:lnTo>
                    <a:moveTo>
                      <a:pt x="2125" y="186"/>
                    </a:moveTo>
                    <a:lnTo>
                      <a:pt x="2125" y="186"/>
                    </a:lnTo>
                    <a:lnTo>
                      <a:pt x="2178" y="191"/>
                    </a:lnTo>
                    <a:moveTo>
                      <a:pt x="2232" y="195"/>
                    </a:moveTo>
                    <a:lnTo>
                      <a:pt x="2232" y="195"/>
                    </a:lnTo>
                    <a:lnTo>
                      <a:pt x="2285" y="200"/>
                    </a:lnTo>
                    <a:moveTo>
                      <a:pt x="2338" y="205"/>
                    </a:moveTo>
                    <a:lnTo>
                      <a:pt x="2338" y="205"/>
                    </a:lnTo>
                    <a:lnTo>
                      <a:pt x="2391" y="209"/>
                    </a:lnTo>
                    <a:moveTo>
                      <a:pt x="2444" y="214"/>
                    </a:moveTo>
                    <a:lnTo>
                      <a:pt x="2444" y="214"/>
                    </a:lnTo>
                    <a:lnTo>
                      <a:pt x="2497" y="219"/>
                    </a:lnTo>
                    <a:moveTo>
                      <a:pt x="2550" y="223"/>
                    </a:moveTo>
                    <a:lnTo>
                      <a:pt x="2550" y="223"/>
                    </a:lnTo>
                    <a:lnTo>
                      <a:pt x="2603" y="228"/>
                    </a:lnTo>
                    <a:moveTo>
                      <a:pt x="2657" y="233"/>
                    </a:moveTo>
                    <a:lnTo>
                      <a:pt x="2657" y="233"/>
                    </a:lnTo>
                    <a:lnTo>
                      <a:pt x="2710" y="237"/>
                    </a:lnTo>
                    <a:moveTo>
                      <a:pt x="2763" y="242"/>
                    </a:moveTo>
                    <a:lnTo>
                      <a:pt x="2763" y="242"/>
                    </a:lnTo>
                    <a:lnTo>
                      <a:pt x="2816" y="247"/>
                    </a:lnTo>
                    <a:moveTo>
                      <a:pt x="2869" y="251"/>
                    </a:moveTo>
                    <a:lnTo>
                      <a:pt x="2869" y="251"/>
                    </a:lnTo>
                    <a:lnTo>
                      <a:pt x="2922" y="256"/>
                    </a:lnTo>
                    <a:moveTo>
                      <a:pt x="2975" y="261"/>
                    </a:moveTo>
                    <a:lnTo>
                      <a:pt x="2975" y="261"/>
                    </a:lnTo>
                    <a:lnTo>
                      <a:pt x="3029" y="265"/>
                    </a:lnTo>
                    <a:moveTo>
                      <a:pt x="3082" y="270"/>
                    </a:moveTo>
                    <a:lnTo>
                      <a:pt x="3082" y="270"/>
                    </a:lnTo>
                    <a:lnTo>
                      <a:pt x="3135" y="274"/>
                    </a:lnTo>
                    <a:moveTo>
                      <a:pt x="3188" y="279"/>
                    </a:moveTo>
                    <a:lnTo>
                      <a:pt x="3188" y="279"/>
                    </a:lnTo>
                    <a:lnTo>
                      <a:pt x="3241" y="284"/>
                    </a:lnTo>
                    <a:moveTo>
                      <a:pt x="3294" y="288"/>
                    </a:moveTo>
                    <a:lnTo>
                      <a:pt x="3294" y="288"/>
                    </a:lnTo>
                    <a:lnTo>
                      <a:pt x="3347" y="293"/>
                    </a:lnTo>
                    <a:moveTo>
                      <a:pt x="3400" y="298"/>
                    </a:moveTo>
                    <a:lnTo>
                      <a:pt x="3400" y="298"/>
                    </a:lnTo>
                    <a:lnTo>
                      <a:pt x="3454" y="302"/>
                    </a:lnTo>
                    <a:moveTo>
                      <a:pt x="3507" y="307"/>
                    </a:moveTo>
                    <a:lnTo>
                      <a:pt x="3507" y="307"/>
                    </a:lnTo>
                    <a:lnTo>
                      <a:pt x="3560" y="312"/>
                    </a:lnTo>
                  </a:path>
                </a:pathLst>
              </a:custGeom>
              <a:grpFill/>
              <a:ln w="1111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505050"/>
                  </a:solidFill>
                </a:endParaRPr>
              </a:p>
            </p:txBody>
          </p:sp>
          <p:sp>
            <p:nvSpPr>
              <p:cNvPr id="38" name="Freeform 26"/>
              <p:cNvSpPr>
                <a:spLocks noEditPoints="1"/>
              </p:cNvSpPr>
              <p:nvPr/>
            </p:nvSpPr>
            <p:spPr bwMode="auto">
              <a:xfrm flipH="1">
                <a:off x="8081652" y="4395646"/>
                <a:ext cx="1776803" cy="74479"/>
              </a:xfrm>
              <a:custGeom>
                <a:avLst/>
                <a:gdLst>
                  <a:gd name="T0" fmla="*/ 0 w 2152"/>
                  <a:gd name="T1" fmla="*/ 91 h 91"/>
                  <a:gd name="T2" fmla="*/ 0 w 2152"/>
                  <a:gd name="T3" fmla="*/ 91 h 91"/>
                  <a:gd name="T4" fmla="*/ 53 w 2152"/>
                  <a:gd name="T5" fmla="*/ 89 h 91"/>
                  <a:gd name="T6" fmla="*/ 106 w 2152"/>
                  <a:gd name="T7" fmla="*/ 86 h 91"/>
                  <a:gd name="T8" fmla="*/ 106 w 2152"/>
                  <a:gd name="T9" fmla="*/ 86 h 91"/>
                  <a:gd name="T10" fmla="*/ 160 w 2152"/>
                  <a:gd name="T11" fmla="*/ 84 h 91"/>
                  <a:gd name="T12" fmla="*/ 213 w 2152"/>
                  <a:gd name="T13" fmla="*/ 82 h 91"/>
                  <a:gd name="T14" fmla="*/ 213 w 2152"/>
                  <a:gd name="T15" fmla="*/ 82 h 91"/>
                  <a:gd name="T16" fmla="*/ 266 w 2152"/>
                  <a:gd name="T17" fmla="*/ 80 h 91"/>
                  <a:gd name="T18" fmla="*/ 320 w 2152"/>
                  <a:gd name="T19" fmla="*/ 77 h 91"/>
                  <a:gd name="T20" fmla="*/ 320 w 2152"/>
                  <a:gd name="T21" fmla="*/ 77 h 91"/>
                  <a:gd name="T22" fmla="*/ 373 w 2152"/>
                  <a:gd name="T23" fmla="*/ 75 h 91"/>
                  <a:gd name="T24" fmla="*/ 426 w 2152"/>
                  <a:gd name="T25" fmla="*/ 73 h 91"/>
                  <a:gd name="T26" fmla="*/ 426 w 2152"/>
                  <a:gd name="T27" fmla="*/ 73 h 91"/>
                  <a:gd name="T28" fmla="*/ 479 w 2152"/>
                  <a:gd name="T29" fmla="*/ 71 h 91"/>
                  <a:gd name="T30" fmla="*/ 533 w 2152"/>
                  <a:gd name="T31" fmla="*/ 68 h 91"/>
                  <a:gd name="T32" fmla="*/ 533 w 2152"/>
                  <a:gd name="T33" fmla="*/ 68 h 91"/>
                  <a:gd name="T34" fmla="*/ 586 w 2152"/>
                  <a:gd name="T35" fmla="*/ 66 h 91"/>
                  <a:gd name="T36" fmla="*/ 639 w 2152"/>
                  <a:gd name="T37" fmla="*/ 64 h 91"/>
                  <a:gd name="T38" fmla="*/ 639 w 2152"/>
                  <a:gd name="T39" fmla="*/ 64 h 91"/>
                  <a:gd name="T40" fmla="*/ 693 w 2152"/>
                  <a:gd name="T41" fmla="*/ 62 h 91"/>
                  <a:gd name="T42" fmla="*/ 746 w 2152"/>
                  <a:gd name="T43" fmla="*/ 60 h 91"/>
                  <a:gd name="T44" fmla="*/ 746 w 2152"/>
                  <a:gd name="T45" fmla="*/ 60 h 91"/>
                  <a:gd name="T46" fmla="*/ 799 w 2152"/>
                  <a:gd name="T47" fmla="*/ 57 h 91"/>
                  <a:gd name="T48" fmla="*/ 852 w 2152"/>
                  <a:gd name="T49" fmla="*/ 55 h 91"/>
                  <a:gd name="T50" fmla="*/ 852 w 2152"/>
                  <a:gd name="T51" fmla="*/ 55 h 91"/>
                  <a:gd name="T52" fmla="*/ 906 w 2152"/>
                  <a:gd name="T53" fmla="*/ 53 h 91"/>
                  <a:gd name="T54" fmla="*/ 959 w 2152"/>
                  <a:gd name="T55" fmla="*/ 51 h 91"/>
                  <a:gd name="T56" fmla="*/ 959 w 2152"/>
                  <a:gd name="T57" fmla="*/ 51 h 91"/>
                  <a:gd name="T58" fmla="*/ 1012 w 2152"/>
                  <a:gd name="T59" fmla="*/ 48 h 91"/>
                  <a:gd name="T60" fmla="*/ 1066 w 2152"/>
                  <a:gd name="T61" fmla="*/ 46 h 91"/>
                  <a:gd name="T62" fmla="*/ 1066 w 2152"/>
                  <a:gd name="T63" fmla="*/ 46 h 91"/>
                  <a:gd name="T64" fmla="*/ 1119 w 2152"/>
                  <a:gd name="T65" fmla="*/ 44 h 91"/>
                  <a:gd name="T66" fmla="*/ 1172 w 2152"/>
                  <a:gd name="T67" fmla="*/ 42 h 91"/>
                  <a:gd name="T68" fmla="*/ 1172 w 2152"/>
                  <a:gd name="T69" fmla="*/ 42 h 91"/>
                  <a:gd name="T70" fmla="*/ 1225 w 2152"/>
                  <a:gd name="T71" fmla="*/ 39 h 91"/>
                  <a:gd name="T72" fmla="*/ 1279 w 2152"/>
                  <a:gd name="T73" fmla="*/ 37 h 91"/>
                  <a:gd name="T74" fmla="*/ 1279 w 2152"/>
                  <a:gd name="T75" fmla="*/ 37 h 91"/>
                  <a:gd name="T76" fmla="*/ 1332 w 2152"/>
                  <a:gd name="T77" fmla="*/ 35 h 91"/>
                  <a:gd name="T78" fmla="*/ 1385 w 2152"/>
                  <a:gd name="T79" fmla="*/ 33 h 91"/>
                  <a:gd name="T80" fmla="*/ 1385 w 2152"/>
                  <a:gd name="T81" fmla="*/ 33 h 91"/>
                  <a:gd name="T82" fmla="*/ 1439 w 2152"/>
                  <a:gd name="T83" fmla="*/ 30 h 91"/>
                  <a:gd name="T84" fmla="*/ 1492 w 2152"/>
                  <a:gd name="T85" fmla="*/ 28 h 91"/>
                  <a:gd name="T86" fmla="*/ 1492 w 2152"/>
                  <a:gd name="T87" fmla="*/ 28 h 91"/>
                  <a:gd name="T88" fmla="*/ 1545 w 2152"/>
                  <a:gd name="T89" fmla="*/ 26 h 91"/>
                  <a:gd name="T90" fmla="*/ 1598 w 2152"/>
                  <a:gd name="T91" fmla="*/ 24 h 91"/>
                  <a:gd name="T92" fmla="*/ 1598 w 2152"/>
                  <a:gd name="T93" fmla="*/ 24 h 91"/>
                  <a:gd name="T94" fmla="*/ 1652 w 2152"/>
                  <a:gd name="T95" fmla="*/ 21 h 91"/>
                  <a:gd name="T96" fmla="*/ 1705 w 2152"/>
                  <a:gd name="T97" fmla="*/ 19 h 91"/>
                  <a:gd name="T98" fmla="*/ 1705 w 2152"/>
                  <a:gd name="T99" fmla="*/ 19 h 91"/>
                  <a:gd name="T100" fmla="*/ 1758 w 2152"/>
                  <a:gd name="T101" fmla="*/ 17 h 91"/>
                  <a:gd name="T102" fmla="*/ 1812 w 2152"/>
                  <a:gd name="T103" fmla="*/ 15 h 91"/>
                  <a:gd name="T104" fmla="*/ 1812 w 2152"/>
                  <a:gd name="T105" fmla="*/ 15 h 91"/>
                  <a:gd name="T106" fmla="*/ 1865 w 2152"/>
                  <a:gd name="T107" fmla="*/ 12 h 91"/>
                  <a:gd name="T108" fmla="*/ 1918 w 2152"/>
                  <a:gd name="T109" fmla="*/ 10 h 91"/>
                  <a:gd name="T110" fmla="*/ 1918 w 2152"/>
                  <a:gd name="T111" fmla="*/ 10 h 91"/>
                  <a:gd name="T112" fmla="*/ 1971 w 2152"/>
                  <a:gd name="T113" fmla="*/ 8 h 91"/>
                  <a:gd name="T114" fmla="*/ 2025 w 2152"/>
                  <a:gd name="T115" fmla="*/ 6 h 91"/>
                  <a:gd name="T116" fmla="*/ 2025 w 2152"/>
                  <a:gd name="T117" fmla="*/ 6 h 91"/>
                  <a:gd name="T118" fmla="*/ 2078 w 2152"/>
                  <a:gd name="T119" fmla="*/ 3 h 91"/>
                  <a:gd name="T120" fmla="*/ 2131 w 2152"/>
                  <a:gd name="T121" fmla="*/ 1 h 91"/>
                  <a:gd name="T122" fmla="*/ 2131 w 2152"/>
                  <a:gd name="T123" fmla="*/ 1 h 91"/>
                  <a:gd name="T124" fmla="*/ 2152 w 2152"/>
                  <a:gd name="T1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152" h="91">
                    <a:moveTo>
                      <a:pt x="0" y="91"/>
                    </a:moveTo>
                    <a:lnTo>
                      <a:pt x="0" y="91"/>
                    </a:lnTo>
                    <a:lnTo>
                      <a:pt x="53" y="89"/>
                    </a:lnTo>
                    <a:moveTo>
                      <a:pt x="106" y="86"/>
                    </a:moveTo>
                    <a:lnTo>
                      <a:pt x="106" y="86"/>
                    </a:lnTo>
                    <a:lnTo>
                      <a:pt x="160" y="84"/>
                    </a:lnTo>
                    <a:moveTo>
                      <a:pt x="213" y="82"/>
                    </a:moveTo>
                    <a:lnTo>
                      <a:pt x="213" y="82"/>
                    </a:lnTo>
                    <a:lnTo>
                      <a:pt x="266" y="80"/>
                    </a:lnTo>
                    <a:moveTo>
                      <a:pt x="320" y="77"/>
                    </a:moveTo>
                    <a:lnTo>
                      <a:pt x="320" y="77"/>
                    </a:lnTo>
                    <a:lnTo>
                      <a:pt x="373" y="75"/>
                    </a:lnTo>
                    <a:moveTo>
                      <a:pt x="426" y="73"/>
                    </a:moveTo>
                    <a:lnTo>
                      <a:pt x="426" y="73"/>
                    </a:lnTo>
                    <a:lnTo>
                      <a:pt x="479" y="71"/>
                    </a:lnTo>
                    <a:moveTo>
                      <a:pt x="533" y="68"/>
                    </a:moveTo>
                    <a:lnTo>
                      <a:pt x="533" y="68"/>
                    </a:lnTo>
                    <a:lnTo>
                      <a:pt x="586" y="66"/>
                    </a:lnTo>
                    <a:moveTo>
                      <a:pt x="639" y="64"/>
                    </a:moveTo>
                    <a:lnTo>
                      <a:pt x="639" y="64"/>
                    </a:lnTo>
                    <a:lnTo>
                      <a:pt x="693" y="62"/>
                    </a:lnTo>
                    <a:moveTo>
                      <a:pt x="746" y="60"/>
                    </a:moveTo>
                    <a:lnTo>
                      <a:pt x="746" y="60"/>
                    </a:lnTo>
                    <a:lnTo>
                      <a:pt x="799" y="57"/>
                    </a:lnTo>
                    <a:moveTo>
                      <a:pt x="852" y="55"/>
                    </a:moveTo>
                    <a:lnTo>
                      <a:pt x="852" y="55"/>
                    </a:lnTo>
                    <a:lnTo>
                      <a:pt x="906" y="53"/>
                    </a:lnTo>
                    <a:moveTo>
                      <a:pt x="959" y="51"/>
                    </a:moveTo>
                    <a:lnTo>
                      <a:pt x="959" y="51"/>
                    </a:lnTo>
                    <a:lnTo>
                      <a:pt x="1012" y="48"/>
                    </a:lnTo>
                    <a:moveTo>
                      <a:pt x="1066" y="46"/>
                    </a:moveTo>
                    <a:lnTo>
                      <a:pt x="1066" y="46"/>
                    </a:lnTo>
                    <a:lnTo>
                      <a:pt x="1119" y="44"/>
                    </a:lnTo>
                    <a:moveTo>
                      <a:pt x="1172" y="42"/>
                    </a:moveTo>
                    <a:lnTo>
                      <a:pt x="1172" y="42"/>
                    </a:lnTo>
                    <a:lnTo>
                      <a:pt x="1225" y="39"/>
                    </a:lnTo>
                    <a:moveTo>
                      <a:pt x="1279" y="37"/>
                    </a:moveTo>
                    <a:lnTo>
                      <a:pt x="1279" y="37"/>
                    </a:lnTo>
                    <a:lnTo>
                      <a:pt x="1332" y="35"/>
                    </a:lnTo>
                    <a:moveTo>
                      <a:pt x="1385" y="33"/>
                    </a:moveTo>
                    <a:lnTo>
                      <a:pt x="1385" y="33"/>
                    </a:lnTo>
                    <a:lnTo>
                      <a:pt x="1439" y="30"/>
                    </a:lnTo>
                    <a:moveTo>
                      <a:pt x="1492" y="28"/>
                    </a:moveTo>
                    <a:lnTo>
                      <a:pt x="1492" y="28"/>
                    </a:lnTo>
                    <a:lnTo>
                      <a:pt x="1545" y="26"/>
                    </a:lnTo>
                    <a:moveTo>
                      <a:pt x="1598" y="24"/>
                    </a:moveTo>
                    <a:lnTo>
                      <a:pt x="1598" y="24"/>
                    </a:lnTo>
                    <a:lnTo>
                      <a:pt x="1652" y="21"/>
                    </a:lnTo>
                    <a:moveTo>
                      <a:pt x="1705" y="19"/>
                    </a:moveTo>
                    <a:lnTo>
                      <a:pt x="1705" y="19"/>
                    </a:lnTo>
                    <a:lnTo>
                      <a:pt x="1758" y="17"/>
                    </a:lnTo>
                    <a:moveTo>
                      <a:pt x="1812" y="15"/>
                    </a:moveTo>
                    <a:lnTo>
                      <a:pt x="1812" y="15"/>
                    </a:lnTo>
                    <a:lnTo>
                      <a:pt x="1865" y="12"/>
                    </a:lnTo>
                    <a:moveTo>
                      <a:pt x="1918" y="10"/>
                    </a:moveTo>
                    <a:lnTo>
                      <a:pt x="1918" y="10"/>
                    </a:lnTo>
                    <a:lnTo>
                      <a:pt x="1971" y="8"/>
                    </a:lnTo>
                    <a:moveTo>
                      <a:pt x="2025" y="6"/>
                    </a:moveTo>
                    <a:lnTo>
                      <a:pt x="2025" y="6"/>
                    </a:lnTo>
                    <a:lnTo>
                      <a:pt x="2078" y="3"/>
                    </a:lnTo>
                    <a:moveTo>
                      <a:pt x="2131" y="1"/>
                    </a:moveTo>
                    <a:lnTo>
                      <a:pt x="2131" y="1"/>
                    </a:lnTo>
                    <a:lnTo>
                      <a:pt x="2152" y="0"/>
                    </a:lnTo>
                  </a:path>
                </a:pathLst>
              </a:custGeom>
              <a:grpFill/>
              <a:ln w="1111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505050"/>
                  </a:solidFill>
                </a:endParaRPr>
              </a:p>
            </p:txBody>
          </p:sp>
          <p:sp>
            <p:nvSpPr>
              <p:cNvPr id="39" name="Freeform 27"/>
              <p:cNvSpPr>
                <a:spLocks noEditPoints="1"/>
              </p:cNvSpPr>
              <p:nvPr/>
            </p:nvSpPr>
            <p:spPr bwMode="auto">
              <a:xfrm flipH="1">
                <a:off x="9861740" y="3670288"/>
                <a:ext cx="4926" cy="709167"/>
              </a:xfrm>
              <a:custGeom>
                <a:avLst/>
                <a:gdLst>
                  <a:gd name="T0" fmla="*/ 0 w 5"/>
                  <a:gd name="T1" fmla="*/ 869 h 869"/>
                  <a:gd name="T2" fmla="*/ 0 w 5"/>
                  <a:gd name="T3" fmla="*/ 869 h 869"/>
                  <a:gd name="T4" fmla="*/ 0 w 5"/>
                  <a:gd name="T5" fmla="*/ 816 h 869"/>
                  <a:gd name="T6" fmla="*/ 0 w 5"/>
                  <a:gd name="T7" fmla="*/ 763 h 869"/>
                  <a:gd name="T8" fmla="*/ 0 w 5"/>
                  <a:gd name="T9" fmla="*/ 763 h 869"/>
                  <a:gd name="T10" fmla="*/ 1 w 5"/>
                  <a:gd name="T11" fmla="*/ 709 h 869"/>
                  <a:gd name="T12" fmla="*/ 1 w 5"/>
                  <a:gd name="T13" fmla="*/ 656 h 869"/>
                  <a:gd name="T14" fmla="*/ 1 w 5"/>
                  <a:gd name="T15" fmla="*/ 656 h 869"/>
                  <a:gd name="T16" fmla="*/ 1 w 5"/>
                  <a:gd name="T17" fmla="*/ 603 h 869"/>
                  <a:gd name="T18" fmla="*/ 2 w 5"/>
                  <a:gd name="T19" fmla="*/ 549 h 869"/>
                  <a:gd name="T20" fmla="*/ 2 w 5"/>
                  <a:gd name="T21" fmla="*/ 549 h 869"/>
                  <a:gd name="T22" fmla="*/ 2 w 5"/>
                  <a:gd name="T23" fmla="*/ 496 h 869"/>
                  <a:gd name="T24" fmla="*/ 2 w 5"/>
                  <a:gd name="T25" fmla="*/ 443 h 869"/>
                  <a:gd name="T26" fmla="*/ 2 w 5"/>
                  <a:gd name="T27" fmla="*/ 443 h 869"/>
                  <a:gd name="T28" fmla="*/ 3 w 5"/>
                  <a:gd name="T29" fmla="*/ 389 h 869"/>
                  <a:gd name="T30" fmla="*/ 3 w 5"/>
                  <a:gd name="T31" fmla="*/ 336 h 869"/>
                  <a:gd name="T32" fmla="*/ 3 w 5"/>
                  <a:gd name="T33" fmla="*/ 336 h 869"/>
                  <a:gd name="T34" fmla="*/ 3 w 5"/>
                  <a:gd name="T35" fmla="*/ 283 h 869"/>
                  <a:gd name="T36" fmla="*/ 4 w 5"/>
                  <a:gd name="T37" fmla="*/ 229 h 869"/>
                  <a:gd name="T38" fmla="*/ 4 w 5"/>
                  <a:gd name="T39" fmla="*/ 229 h 869"/>
                  <a:gd name="T40" fmla="*/ 4 w 5"/>
                  <a:gd name="T41" fmla="*/ 176 h 869"/>
                  <a:gd name="T42" fmla="*/ 5 w 5"/>
                  <a:gd name="T43" fmla="*/ 123 h 869"/>
                  <a:gd name="T44" fmla="*/ 5 w 5"/>
                  <a:gd name="T45" fmla="*/ 123 h 869"/>
                  <a:gd name="T46" fmla="*/ 5 w 5"/>
                  <a:gd name="T47" fmla="*/ 69 h 869"/>
                  <a:gd name="T48" fmla="*/ 5 w 5"/>
                  <a:gd name="T49" fmla="*/ 16 h 869"/>
                  <a:gd name="T50" fmla="*/ 5 w 5"/>
                  <a:gd name="T51" fmla="*/ 16 h 869"/>
                  <a:gd name="T52" fmla="*/ 5 w 5"/>
                  <a:gd name="T53" fmla="*/ 0 h 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" h="869">
                    <a:moveTo>
                      <a:pt x="0" y="869"/>
                    </a:moveTo>
                    <a:lnTo>
                      <a:pt x="0" y="869"/>
                    </a:lnTo>
                    <a:lnTo>
                      <a:pt x="0" y="816"/>
                    </a:lnTo>
                    <a:moveTo>
                      <a:pt x="0" y="763"/>
                    </a:moveTo>
                    <a:lnTo>
                      <a:pt x="0" y="763"/>
                    </a:lnTo>
                    <a:lnTo>
                      <a:pt x="1" y="709"/>
                    </a:lnTo>
                    <a:moveTo>
                      <a:pt x="1" y="656"/>
                    </a:moveTo>
                    <a:lnTo>
                      <a:pt x="1" y="656"/>
                    </a:lnTo>
                    <a:lnTo>
                      <a:pt x="1" y="603"/>
                    </a:lnTo>
                    <a:moveTo>
                      <a:pt x="2" y="549"/>
                    </a:moveTo>
                    <a:lnTo>
                      <a:pt x="2" y="549"/>
                    </a:lnTo>
                    <a:lnTo>
                      <a:pt x="2" y="496"/>
                    </a:lnTo>
                    <a:moveTo>
                      <a:pt x="2" y="443"/>
                    </a:moveTo>
                    <a:lnTo>
                      <a:pt x="2" y="443"/>
                    </a:lnTo>
                    <a:lnTo>
                      <a:pt x="3" y="389"/>
                    </a:lnTo>
                    <a:moveTo>
                      <a:pt x="3" y="336"/>
                    </a:moveTo>
                    <a:lnTo>
                      <a:pt x="3" y="336"/>
                    </a:lnTo>
                    <a:lnTo>
                      <a:pt x="3" y="283"/>
                    </a:lnTo>
                    <a:moveTo>
                      <a:pt x="4" y="229"/>
                    </a:moveTo>
                    <a:lnTo>
                      <a:pt x="4" y="229"/>
                    </a:lnTo>
                    <a:lnTo>
                      <a:pt x="4" y="176"/>
                    </a:lnTo>
                    <a:moveTo>
                      <a:pt x="5" y="123"/>
                    </a:moveTo>
                    <a:lnTo>
                      <a:pt x="5" y="123"/>
                    </a:lnTo>
                    <a:lnTo>
                      <a:pt x="5" y="69"/>
                    </a:lnTo>
                    <a:moveTo>
                      <a:pt x="5" y="16"/>
                    </a:moveTo>
                    <a:lnTo>
                      <a:pt x="5" y="16"/>
                    </a:lnTo>
                    <a:lnTo>
                      <a:pt x="5" y="0"/>
                    </a:lnTo>
                  </a:path>
                </a:pathLst>
              </a:custGeom>
              <a:grpFill/>
              <a:ln w="1111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505050"/>
                  </a:solidFill>
                </a:endParaRPr>
              </a:p>
            </p:txBody>
          </p:sp>
          <p:sp>
            <p:nvSpPr>
              <p:cNvPr id="40" name="Freeform 28"/>
              <p:cNvSpPr>
                <a:spLocks noEditPoints="1"/>
              </p:cNvSpPr>
              <p:nvPr/>
            </p:nvSpPr>
            <p:spPr bwMode="auto">
              <a:xfrm flipH="1">
                <a:off x="8098073" y="3286560"/>
                <a:ext cx="1753813" cy="1084799"/>
              </a:xfrm>
              <a:custGeom>
                <a:avLst/>
                <a:gdLst>
                  <a:gd name="T0" fmla="*/ 0 w 2124"/>
                  <a:gd name="T1" fmla="*/ 1330 h 1330"/>
                  <a:gd name="T2" fmla="*/ 90 w 2124"/>
                  <a:gd name="T3" fmla="*/ 1274 h 1330"/>
                  <a:gd name="T4" fmla="*/ 136 w 2124"/>
                  <a:gd name="T5" fmla="*/ 1245 h 1330"/>
                  <a:gd name="T6" fmla="*/ 181 w 2124"/>
                  <a:gd name="T7" fmla="*/ 1217 h 1330"/>
                  <a:gd name="T8" fmla="*/ 271 w 2124"/>
                  <a:gd name="T9" fmla="*/ 1160 h 1330"/>
                  <a:gd name="T10" fmla="*/ 316 w 2124"/>
                  <a:gd name="T11" fmla="*/ 1132 h 1330"/>
                  <a:gd name="T12" fmla="*/ 362 w 2124"/>
                  <a:gd name="T13" fmla="*/ 1104 h 1330"/>
                  <a:gd name="T14" fmla="*/ 452 w 2124"/>
                  <a:gd name="T15" fmla="*/ 1047 h 1330"/>
                  <a:gd name="T16" fmla="*/ 497 w 2124"/>
                  <a:gd name="T17" fmla="*/ 1019 h 1330"/>
                  <a:gd name="T18" fmla="*/ 542 w 2124"/>
                  <a:gd name="T19" fmla="*/ 991 h 1330"/>
                  <a:gd name="T20" fmla="*/ 633 w 2124"/>
                  <a:gd name="T21" fmla="*/ 934 h 1330"/>
                  <a:gd name="T22" fmla="*/ 678 w 2124"/>
                  <a:gd name="T23" fmla="*/ 906 h 1330"/>
                  <a:gd name="T24" fmla="*/ 723 w 2124"/>
                  <a:gd name="T25" fmla="*/ 877 h 1330"/>
                  <a:gd name="T26" fmla="*/ 814 w 2124"/>
                  <a:gd name="T27" fmla="*/ 821 h 1330"/>
                  <a:gd name="T28" fmla="*/ 859 w 2124"/>
                  <a:gd name="T29" fmla="*/ 792 h 1330"/>
                  <a:gd name="T30" fmla="*/ 904 w 2124"/>
                  <a:gd name="T31" fmla="*/ 764 h 1330"/>
                  <a:gd name="T32" fmla="*/ 994 w 2124"/>
                  <a:gd name="T33" fmla="*/ 707 h 1330"/>
                  <a:gd name="T34" fmla="*/ 1040 w 2124"/>
                  <a:gd name="T35" fmla="*/ 679 h 1330"/>
                  <a:gd name="T36" fmla="*/ 1085 w 2124"/>
                  <a:gd name="T37" fmla="*/ 651 h 1330"/>
                  <a:gd name="T38" fmla="*/ 1175 w 2124"/>
                  <a:gd name="T39" fmla="*/ 594 h 1330"/>
                  <a:gd name="T40" fmla="*/ 1220 w 2124"/>
                  <a:gd name="T41" fmla="*/ 566 h 1330"/>
                  <a:gd name="T42" fmla="*/ 1266 w 2124"/>
                  <a:gd name="T43" fmla="*/ 538 h 1330"/>
                  <a:gd name="T44" fmla="*/ 1356 w 2124"/>
                  <a:gd name="T45" fmla="*/ 481 h 1330"/>
                  <a:gd name="T46" fmla="*/ 1401 w 2124"/>
                  <a:gd name="T47" fmla="*/ 453 h 1330"/>
                  <a:gd name="T48" fmla="*/ 1446 w 2124"/>
                  <a:gd name="T49" fmla="*/ 424 h 1330"/>
                  <a:gd name="T50" fmla="*/ 1537 w 2124"/>
                  <a:gd name="T51" fmla="*/ 368 h 1330"/>
                  <a:gd name="T52" fmla="*/ 1582 w 2124"/>
                  <a:gd name="T53" fmla="*/ 339 h 1330"/>
                  <a:gd name="T54" fmla="*/ 1627 w 2124"/>
                  <a:gd name="T55" fmla="*/ 311 h 1330"/>
                  <a:gd name="T56" fmla="*/ 1718 w 2124"/>
                  <a:gd name="T57" fmla="*/ 254 h 1330"/>
                  <a:gd name="T58" fmla="*/ 1763 w 2124"/>
                  <a:gd name="T59" fmla="*/ 226 h 1330"/>
                  <a:gd name="T60" fmla="*/ 1808 w 2124"/>
                  <a:gd name="T61" fmla="*/ 198 h 1330"/>
                  <a:gd name="T62" fmla="*/ 1898 w 2124"/>
                  <a:gd name="T63" fmla="*/ 141 h 1330"/>
                  <a:gd name="T64" fmla="*/ 1944 w 2124"/>
                  <a:gd name="T65" fmla="*/ 113 h 1330"/>
                  <a:gd name="T66" fmla="*/ 1989 w 2124"/>
                  <a:gd name="T67" fmla="*/ 85 h 1330"/>
                  <a:gd name="T68" fmla="*/ 2079 w 2124"/>
                  <a:gd name="T69" fmla="*/ 28 h 1330"/>
                  <a:gd name="T70" fmla="*/ 2124 w 2124"/>
                  <a:gd name="T71" fmla="*/ 0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124" h="1330">
                    <a:moveTo>
                      <a:pt x="0" y="1330"/>
                    </a:moveTo>
                    <a:lnTo>
                      <a:pt x="0" y="1330"/>
                    </a:lnTo>
                    <a:lnTo>
                      <a:pt x="45" y="1302"/>
                    </a:lnTo>
                    <a:moveTo>
                      <a:pt x="90" y="1274"/>
                    </a:moveTo>
                    <a:lnTo>
                      <a:pt x="90" y="1274"/>
                    </a:lnTo>
                    <a:lnTo>
                      <a:pt x="136" y="1245"/>
                    </a:lnTo>
                    <a:moveTo>
                      <a:pt x="181" y="1217"/>
                    </a:moveTo>
                    <a:lnTo>
                      <a:pt x="181" y="1217"/>
                    </a:lnTo>
                    <a:lnTo>
                      <a:pt x="226" y="1189"/>
                    </a:lnTo>
                    <a:moveTo>
                      <a:pt x="271" y="1160"/>
                    </a:moveTo>
                    <a:lnTo>
                      <a:pt x="271" y="1160"/>
                    </a:lnTo>
                    <a:lnTo>
                      <a:pt x="316" y="1132"/>
                    </a:lnTo>
                    <a:moveTo>
                      <a:pt x="362" y="1104"/>
                    </a:moveTo>
                    <a:lnTo>
                      <a:pt x="362" y="1104"/>
                    </a:lnTo>
                    <a:lnTo>
                      <a:pt x="407" y="1076"/>
                    </a:lnTo>
                    <a:moveTo>
                      <a:pt x="452" y="1047"/>
                    </a:moveTo>
                    <a:lnTo>
                      <a:pt x="452" y="1047"/>
                    </a:lnTo>
                    <a:lnTo>
                      <a:pt x="497" y="1019"/>
                    </a:lnTo>
                    <a:moveTo>
                      <a:pt x="542" y="991"/>
                    </a:moveTo>
                    <a:lnTo>
                      <a:pt x="542" y="991"/>
                    </a:lnTo>
                    <a:lnTo>
                      <a:pt x="588" y="962"/>
                    </a:lnTo>
                    <a:moveTo>
                      <a:pt x="633" y="934"/>
                    </a:moveTo>
                    <a:lnTo>
                      <a:pt x="633" y="934"/>
                    </a:lnTo>
                    <a:lnTo>
                      <a:pt x="678" y="906"/>
                    </a:lnTo>
                    <a:moveTo>
                      <a:pt x="723" y="877"/>
                    </a:moveTo>
                    <a:lnTo>
                      <a:pt x="723" y="877"/>
                    </a:lnTo>
                    <a:lnTo>
                      <a:pt x="768" y="849"/>
                    </a:lnTo>
                    <a:moveTo>
                      <a:pt x="814" y="821"/>
                    </a:moveTo>
                    <a:lnTo>
                      <a:pt x="814" y="821"/>
                    </a:lnTo>
                    <a:lnTo>
                      <a:pt x="859" y="792"/>
                    </a:lnTo>
                    <a:moveTo>
                      <a:pt x="904" y="764"/>
                    </a:moveTo>
                    <a:lnTo>
                      <a:pt x="904" y="764"/>
                    </a:lnTo>
                    <a:lnTo>
                      <a:pt x="949" y="736"/>
                    </a:lnTo>
                    <a:moveTo>
                      <a:pt x="994" y="707"/>
                    </a:moveTo>
                    <a:lnTo>
                      <a:pt x="994" y="707"/>
                    </a:lnTo>
                    <a:lnTo>
                      <a:pt x="1040" y="679"/>
                    </a:lnTo>
                    <a:moveTo>
                      <a:pt x="1085" y="651"/>
                    </a:moveTo>
                    <a:lnTo>
                      <a:pt x="1085" y="651"/>
                    </a:lnTo>
                    <a:lnTo>
                      <a:pt x="1130" y="623"/>
                    </a:lnTo>
                    <a:moveTo>
                      <a:pt x="1175" y="594"/>
                    </a:moveTo>
                    <a:lnTo>
                      <a:pt x="1175" y="594"/>
                    </a:lnTo>
                    <a:lnTo>
                      <a:pt x="1220" y="566"/>
                    </a:lnTo>
                    <a:moveTo>
                      <a:pt x="1266" y="538"/>
                    </a:moveTo>
                    <a:lnTo>
                      <a:pt x="1266" y="538"/>
                    </a:lnTo>
                    <a:lnTo>
                      <a:pt x="1311" y="509"/>
                    </a:lnTo>
                    <a:moveTo>
                      <a:pt x="1356" y="481"/>
                    </a:moveTo>
                    <a:lnTo>
                      <a:pt x="1356" y="481"/>
                    </a:lnTo>
                    <a:lnTo>
                      <a:pt x="1401" y="453"/>
                    </a:lnTo>
                    <a:moveTo>
                      <a:pt x="1446" y="424"/>
                    </a:moveTo>
                    <a:lnTo>
                      <a:pt x="1446" y="424"/>
                    </a:lnTo>
                    <a:lnTo>
                      <a:pt x="1492" y="396"/>
                    </a:lnTo>
                    <a:moveTo>
                      <a:pt x="1537" y="368"/>
                    </a:moveTo>
                    <a:lnTo>
                      <a:pt x="1537" y="368"/>
                    </a:lnTo>
                    <a:lnTo>
                      <a:pt x="1582" y="339"/>
                    </a:lnTo>
                    <a:moveTo>
                      <a:pt x="1627" y="311"/>
                    </a:moveTo>
                    <a:lnTo>
                      <a:pt x="1627" y="311"/>
                    </a:lnTo>
                    <a:lnTo>
                      <a:pt x="1672" y="283"/>
                    </a:lnTo>
                    <a:moveTo>
                      <a:pt x="1718" y="254"/>
                    </a:moveTo>
                    <a:lnTo>
                      <a:pt x="1718" y="254"/>
                    </a:lnTo>
                    <a:lnTo>
                      <a:pt x="1763" y="226"/>
                    </a:lnTo>
                    <a:moveTo>
                      <a:pt x="1808" y="198"/>
                    </a:moveTo>
                    <a:lnTo>
                      <a:pt x="1808" y="198"/>
                    </a:lnTo>
                    <a:lnTo>
                      <a:pt x="1853" y="169"/>
                    </a:lnTo>
                    <a:moveTo>
                      <a:pt x="1898" y="141"/>
                    </a:moveTo>
                    <a:lnTo>
                      <a:pt x="1898" y="141"/>
                    </a:lnTo>
                    <a:lnTo>
                      <a:pt x="1944" y="113"/>
                    </a:lnTo>
                    <a:moveTo>
                      <a:pt x="1989" y="85"/>
                    </a:moveTo>
                    <a:lnTo>
                      <a:pt x="1989" y="85"/>
                    </a:lnTo>
                    <a:lnTo>
                      <a:pt x="2034" y="56"/>
                    </a:lnTo>
                    <a:moveTo>
                      <a:pt x="2079" y="28"/>
                    </a:moveTo>
                    <a:lnTo>
                      <a:pt x="2079" y="28"/>
                    </a:lnTo>
                    <a:lnTo>
                      <a:pt x="2124" y="0"/>
                    </a:lnTo>
                  </a:path>
                </a:pathLst>
              </a:custGeom>
              <a:grpFill/>
              <a:ln w="1111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505050"/>
                  </a:solidFill>
                </a:endParaRPr>
              </a:p>
            </p:txBody>
          </p:sp>
          <p:sp>
            <p:nvSpPr>
              <p:cNvPr id="41" name="Freeform 30"/>
              <p:cNvSpPr>
                <a:spLocks noEditPoints="1"/>
              </p:cNvSpPr>
              <p:nvPr/>
            </p:nvSpPr>
            <p:spPr bwMode="auto">
              <a:xfrm flipH="1">
                <a:off x="7120436" y="1935519"/>
                <a:ext cx="2442431" cy="1317041"/>
              </a:xfrm>
              <a:custGeom>
                <a:avLst/>
                <a:gdLst>
                  <a:gd name="T0" fmla="*/ 2818 w 2818"/>
                  <a:gd name="T1" fmla="*/ 0 h 1592"/>
                  <a:gd name="T2" fmla="*/ 2725 w 2818"/>
                  <a:gd name="T3" fmla="*/ 53 h 1592"/>
                  <a:gd name="T4" fmla="*/ 2678 w 2818"/>
                  <a:gd name="T5" fmla="*/ 79 h 1592"/>
                  <a:gd name="T6" fmla="*/ 2632 w 2818"/>
                  <a:gd name="T7" fmla="*/ 105 h 1592"/>
                  <a:gd name="T8" fmla="*/ 2539 w 2818"/>
                  <a:gd name="T9" fmla="*/ 158 h 1592"/>
                  <a:gd name="T10" fmla="*/ 2493 w 2818"/>
                  <a:gd name="T11" fmla="*/ 184 h 1592"/>
                  <a:gd name="T12" fmla="*/ 2446 w 2818"/>
                  <a:gd name="T13" fmla="*/ 210 h 1592"/>
                  <a:gd name="T14" fmla="*/ 2353 w 2818"/>
                  <a:gd name="T15" fmla="*/ 263 h 1592"/>
                  <a:gd name="T16" fmla="*/ 2307 w 2818"/>
                  <a:gd name="T17" fmla="*/ 289 h 1592"/>
                  <a:gd name="T18" fmla="*/ 2260 w 2818"/>
                  <a:gd name="T19" fmla="*/ 315 h 1592"/>
                  <a:gd name="T20" fmla="*/ 2168 w 2818"/>
                  <a:gd name="T21" fmla="*/ 368 h 1592"/>
                  <a:gd name="T22" fmla="*/ 2121 w 2818"/>
                  <a:gd name="T23" fmla="*/ 394 h 1592"/>
                  <a:gd name="T24" fmla="*/ 2075 w 2818"/>
                  <a:gd name="T25" fmla="*/ 420 h 1592"/>
                  <a:gd name="T26" fmla="*/ 1982 w 2818"/>
                  <a:gd name="T27" fmla="*/ 473 h 1592"/>
                  <a:gd name="T28" fmla="*/ 1935 w 2818"/>
                  <a:gd name="T29" fmla="*/ 499 h 1592"/>
                  <a:gd name="T30" fmla="*/ 1889 w 2818"/>
                  <a:gd name="T31" fmla="*/ 525 h 1592"/>
                  <a:gd name="T32" fmla="*/ 1796 w 2818"/>
                  <a:gd name="T33" fmla="*/ 577 h 1592"/>
                  <a:gd name="T34" fmla="*/ 1750 w 2818"/>
                  <a:gd name="T35" fmla="*/ 604 h 1592"/>
                  <a:gd name="T36" fmla="*/ 1703 w 2818"/>
                  <a:gd name="T37" fmla="*/ 630 h 1592"/>
                  <a:gd name="T38" fmla="*/ 1610 w 2818"/>
                  <a:gd name="T39" fmla="*/ 682 h 1592"/>
                  <a:gd name="T40" fmla="*/ 1564 w 2818"/>
                  <a:gd name="T41" fmla="*/ 709 h 1592"/>
                  <a:gd name="T42" fmla="*/ 1517 w 2818"/>
                  <a:gd name="T43" fmla="*/ 735 h 1592"/>
                  <a:gd name="T44" fmla="*/ 1425 w 2818"/>
                  <a:gd name="T45" fmla="*/ 787 h 1592"/>
                  <a:gd name="T46" fmla="*/ 1378 w 2818"/>
                  <a:gd name="T47" fmla="*/ 813 h 1592"/>
                  <a:gd name="T48" fmla="*/ 1332 w 2818"/>
                  <a:gd name="T49" fmla="*/ 840 h 1592"/>
                  <a:gd name="T50" fmla="*/ 1239 w 2818"/>
                  <a:gd name="T51" fmla="*/ 892 h 1592"/>
                  <a:gd name="T52" fmla="*/ 1192 w 2818"/>
                  <a:gd name="T53" fmla="*/ 918 h 1592"/>
                  <a:gd name="T54" fmla="*/ 1146 w 2818"/>
                  <a:gd name="T55" fmla="*/ 945 h 1592"/>
                  <a:gd name="T56" fmla="*/ 1053 w 2818"/>
                  <a:gd name="T57" fmla="*/ 997 h 1592"/>
                  <a:gd name="T58" fmla="*/ 1007 w 2818"/>
                  <a:gd name="T59" fmla="*/ 1023 h 1592"/>
                  <a:gd name="T60" fmla="*/ 960 w 2818"/>
                  <a:gd name="T61" fmla="*/ 1050 h 1592"/>
                  <a:gd name="T62" fmla="*/ 867 w 2818"/>
                  <a:gd name="T63" fmla="*/ 1102 h 1592"/>
                  <a:gd name="T64" fmla="*/ 821 w 2818"/>
                  <a:gd name="T65" fmla="*/ 1128 h 1592"/>
                  <a:gd name="T66" fmla="*/ 774 w 2818"/>
                  <a:gd name="T67" fmla="*/ 1154 h 1592"/>
                  <a:gd name="T68" fmla="*/ 682 w 2818"/>
                  <a:gd name="T69" fmla="*/ 1207 h 1592"/>
                  <a:gd name="T70" fmla="*/ 635 w 2818"/>
                  <a:gd name="T71" fmla="*/ 1233 h 1592"/>
                  <a:gd name="T72" fmla="*/ 589 w 2818"/>
                  <a:gd name="T73" fmla="*/ 1259 h 1592"/>
                  <a:gd name="T74" fmla="*/ 496 w 2818"/>
                  <a:gd name="T75" fmla="*/ 1312 h 1592"/>
                  <a:gd name="T76" fmla="*/ 449 w 2818"/>
                  <a:gd name="T77" fmla="*/ 1338 h 1592"/>
                  <a:gd name="T78" fmla="*/ 403 w 2818"/>
                  <a:gd name="T79" fmla="*/ 1364 h 1592"/>
                  <a:gd name="T80" fmla="*/ 310 w 2818"/>
                  <a:gd name="T81" fmla="*/ 1417 h 1592"/>
                  <a:gd name="T82" fmla="*/ 264 w 2818"/>
                  <a:gd name="T83" fmla="*/ 1443 h 1592"/>
                  <a:gd name="T84" fmla="*/ 217 w 2818"/>
                  <a:gd name="T85" fmla="*/ 1469 h 1592"/>
                  <a:gd name="T86" fmla="*/ 124 w 2818"/>
                  <a:gd name="T87" fmla="*/ 1522 h 1592"/>
                  <a:gd name="T88" fmla="*/ 78 w 2818"/>
                  <a:gd name="T89" fmla="*/ 1548 h 1592"/>
                  <a:gd name="T90" fmla="*/ 31 w 2818"/>
                  <a:gd name="T91" fmla="*/ 1574 h 1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818" h="1592">
                    <a:moveTo>
                      <a:pt x="2818" y="0"/>
                    </a:moveTo>
                    <a:lnTo>
                      <a:pt x="2818" y="0"/>
                    </a:lnTo>
                    <a:lnTo>
                      <a:pt x="2771" y="27"/>
                    </a:lnTo>
                    <a:moveTo>
                      <a:pt x="2725" y="53"/>
                    </a:moveTo>
                    <a:lnTo>
                      <a:pt x="2725" y="53"/>
                    </a:lnTo>
                    <a:lnTo>
                      <a:pt x="2678" y="79"/>
                    </a:lnTo>
                    <a:moveTo>
                      <a:pt x="2632" y="105"/>
                    </a:moveTo>
                    <a:lnTo>
                      <a:pt x="2632" y="105"/>
                    </a:lnTo>
                    <a:lnTo>
                      <a:pt x="2586" y="132"/>
                    </a:lnTo>
                    <a:moveTo>
                      <a:pt x="2539" y="158"/>
                    </a:moveTo>
                    <a:lnTo>
                      <a:pt x="2539" y="158"/>
                    </a:lnTo>
                    <a:lnTo>
                      <a:pt x="2493" y="184"/>
                    </a:lnTo>
                    <a:moveTo>
                      <a:pt x="2446" y="210"/>
                    </a:moveTo>
                    <a:lnTo>
                      <a:pt x="2446" y="210"/>
                    </a:lnTo>
                    <a:lnTo>
                      <a:pt x="2400" y="236"/>
                    </a:lnTo>
                    <a:moveTo>
                      <a:pt x="2353" y="263"/>
                    </a:moveTo>
                    <a:lnTo>
                      <a:pt x="2353" y="263"/>
                    </a:lnTo>
                    <a:lnTo>
                      <a:pt x="2307" y="289"/>
                    </a:lnTo>
                    <a:moveTo>
                      <a:pt x="2260" y="315"/>
                    </a:moveTo>
                    <a:lnTo>
                      <a:pt x="2260" y="315"/>
                    </a:lnTo>
                    <a:lnTo>
                      <a:pt x="2214" y="341"/>
                    </a:lnTo>
                    <a:moveTo>
                      <a:pt x="2168" y="368"/>
                    </a:moveTo>
                    <a:lnTo>
                      <a:pt x="2168" y="368"/>
                    </a:lnTo>
                    <a:lnTo>
                      <a:pt x="2121" y="394"/>
                    </a:lnTo>
                    <a:moveTo>
                      <a:pt x="2075" y="420"/>
                    </a:moveTo>
                    <a:lnTo>
                      <a:pt x="2075" y="420"/>
                    </a:lnTo>
                    <a:lnTo>
                      <a:pt x="2028" y="446"/>
                    </a:lnTo>
                    <a:moveTo>
                      <a:pt x="1982" y="473"/>
                    </a:moveTo>
                    <a:lnTo>
                      <a:pt x="1982" y="473"/>
                    </a:lnTo>
                    <a:lnTo>
                      <a:pt x="1935" y="499"/>
                    </a:lnTo>
                    <a:moveTo>
                      <a:pt x="1889" y="525"/>
                    </a:moveTo>
                    <a:lnTo>
                      <a:pt x="1889" y="525"/>
                    </a:lnTo>
                    <a:lnTo>
                      <a:pt x="1843" y="551"/>
                    </a:lnTo>
                    <a:moveTo>
                      <a:pt x="1796" y="577"/>
                    </a:moveTo>
                    <a:lnTo>
                      <a:pt x="1796" y="577"/>
                    </a:lnTo>
                    <a:lnTo>
                      <a:pt x="1750" y="604"/>
                    </a:lnTo>
                    <a:moveTo>
                      <a:pt x="1703" y="630"/>
                    </a:moveTo>
                    <a:lnTo>
                      <a:pt x="1703" y="630"/>
                    </a:lnTo>
                    <a:lnTo>
                      <a:pt x="1657" y="656"/>
                    </a:lnTo>
                    <a:moveTo>
                      <a:pt x="1610" y="682"/>
                    </a:moveTo>
                    <a:lnTo>
                      <a:pt x="1610" y="682"/>
                    </a:lnTo>
                    <a:lnTo>
                      <a:pt x="1564" y="709"/>
                    </a:lnTo>
                    <a:moveTo>
                      <a:pt x="1517" y="735"/>
                    </a:moveTo>
                    <a:lnTo>
                      <a:pt x="1517" y="735"/>
                    </a:lnTo>
                    <a:lnTo>
                      <a:pt x="1471" y="761"/>
                    </a:lnTo>
                    <a:moveTo>
                      <a:pt x="1425" y="787"/>
                    </a:moveTo>
                    <a:lnTo>
                      <a:pt x="1425" y="787"/>
                    </a:lnTo>
                    <a:lnTo>
                      <a:pt x="1378" y="813"/>
                    </a:lnTo>
                    <a:moveTo>
                      <a:pt x="1332" y="840"/>
                    </a:moveTo>
                    <a:lnTo>
                      <a:pt x="1332" y="840"/>
                    </a:lnTo>
                    <a:lnTo>
                      <a:pt x="1285" y="866"/>
                    </a:lnTo>
                    <a:moveTo>
                      <a:pt x="1239" y="892"/>
                    </a:moveTo>
                    <a:lnTo>
                      <a:pt x="1239" y="892"/>
                    </a:lnTo>
                    <a:lnTo>
                      <a:pt x="1192" y="918"/>
                    </a:lnTo>
                    <a:moveTo>
                      <a:pt x="1146" y="945"/>
                    </a:moveTo>
                    <a:lnTo>
                      <a:pt x="1146" y="945"/>
                    </a:lnTo>
                    <a:lnTo>
                      <a:pt x="1099" y="971"/>
                    </a:lnTo>
                    <a:moveTo>
                      <a:pt x="1053" y="997"/>
                    </a:moveTo>
                    <a:lnTo>
                      <a:pt x="1053" y="997"/>
                    </a:lnTo>
                    <a:lnTo>
                      <a:pt x="1007" y="1023"/>
                    </a:lnTo>
                    <a:moveTo>
                      <a:pt x="960" y="1050"/>
                    </a:moveTo>
                    <a:lnTo>
                      <a:pt x="960" y="1050"/>
                    </a:lnTo>
                    <a:lnTo>
                      <a:pt x="914" y="1076"/>
                    </a:lnTo>
                    <a:moveTo>
                      <a:pt x="867" y="1102"/>
                    </a:moveTo>
                    <a:lnTo>
                      <a:pt x="867" y="1102"/>
                    </a:lnTo>
                    <a:lnTo>
                      <a:pt x="821" y="1128"/>
                    </a:lnTo>
                    <a:moveTo>
                      <a:pt x="774" y="1154"/>
                    </a:moveTo>
                    <a:lnTo>
                      <a:pt x="774" y="1154"/>
                    </a:lnTo>
                    <a:lnTo>
                      <a:pt x="728" y="1181"/>
                    </a:lnTo>
                    <a:moveTo>
                      <a:pt x="682" y="1207"/>
                    </a:moveTo>
                    <a:lnTo>
                      <a:pt x="682" y="1207"/>
                    </a:lnTo>
                    <a:lnTo>
                      <a:pt x="635" y="1233"/>
                    </a:lnTo>
                    <a:moveTo>
                      <a:pt x="589" y="1259"/>
                    </a:moveTo>
                    <a:lnTo>
                      <a:pt x="589" y="1259"/>
                    </a:lnTo>
                    <a:lnTo>
                      <a:pt x="542" y="1286"/>
                    </a:lnTo>
                    <a:moveTo>
                      <a:pt x="496" y="1312"/>
                    </a:moveTo>
                    <a:lnTo>
                      <a:pt x="496" y="1312"/>
                    </a:lnTo>
                    <a:lnTo>
                      <a:pt x="449" y="1338"/>
                    </a:lnTo>
                    <a:moveTo>
                      <a:pt x="403" y="1364"/>
                    </a:moveTo>
                    <a:lnTo>
                      <a:pt x="403" y="1364"/>
                    </a:lnTo>
                    <a:lnTo>
                      <a:pt x="356" y="1390"/>
                    </a:lnTo>
                    <a:moveTo>
                      <a:pt x="310" y="1417"/>
                    </a:moveTo>
                    <a:lnTo>
                      <a:pt x="310" y="1417"/>
                    </a:lnTo>
                    <a:lnTo>
                      <a:pt x="264" y="1443"/>
                    </a:lnTo>
                    <a:moveTo>
                      <a:pt x="217" y="1469"/>
                    </a:moveTo>
                    <a:lnTo>
                      <a:pt x="217" y="1469"/>
                    </a:lnTo>
                    <a:lnTo>
                      <a:pt x="171" y="1495"/>
                    </a:lnTo>
                    <a:moveTo>
                      <a:pt x="124" y="1522"/>
                    </a:moveTo>
                    <a:lnTo>
                      <a:pt x="124" y="1522"/>
                    </a:lnTo>
                    <a:lnTo>
                      <a:pt x="78" y="1548"/>
                    </a:lnTo>
                    <a:moveTo>
                      <a:pt x="31" y="1574"/>
                    </a:moveTo>
                    <a:lnTo>
                      <a:pt x="31" y="1574"/>
                    </a:lnTo>
                    <a:lnTo>
                      <a:pt x="0" y="1592"/>
                    </a:lnTo>
                  </a:path>
                </a:pathLst>
              </a:custGeom>
              <a:grpFill/>
              <a:ln w="1111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505050"/>
                  </a:solidFill>
                </a:endParaRPr>
              </a:p>
            </p:txBody>
          </p:sp>
          <p:sp>
            <p:nvSpPr>
              <p:cNvPr id="42" name="Freeform 31"/>
              <p:cNvSpPr>
                <a:spLocks noEditPoints="1"/>
              </p:cNvSpPr>
              <p:nvPr/>
            </p:nvSpPr>
            <p:spPr bwMode="auto">
              <a:xfrm flipH="1">
                <a:off x="7191609" y="1994516"/>
                <a:ext cx="4427227" cy="1228900"/>
              </a:xfrm>
              <a:custGeom>
                <a:avLst/>
                <a:gdLst>
                  <a:gd name="T0" fmla="*/ 5309 w 5360"/>
                  <a:gd name="T1" fmla="*/ 14 h 1508"/>
                  <a:gd name="T2" fmla="*/ 5206 w 5360"/>
                  <a:gd name="T3" fmla="*/ 43 h 1508"/>
                  <a:gd name="T4" fmla="*/ 5104 w 5360"/>
                  <a:gd name="T5" fmla="*/ 72 h 1508"/>
                  <a:gd name="T6" fmla="*/ 5001 w 5360"/>
                  <a:gd name="T7" fmla="*/ 101 h 1508"/>
                  <a:gd name="T8" fmla="*/ 4898 w 5360"/>
                  <a:gd name="T9" fmla="*/ 130 h 1508"/>
                  <a:gd name="T10" fmla="*/ 4796 w 5360"/>
                  <a:gd name="T11" fmla="*/ 159 h 1508"/>
                  <a:gd name="T12" fmla="*/ 4693 w 5360"/>
                  <a:gd name="T13" fmla="*/ 188 h 1508"/>
                  <a:gd name="T14" fmla="*/ 4590 w 5360"/>
                  <a:gd name="T15" fmla="*/ 217 h 1508"/>
                  <a:gd name="T16" fmla="*/ 4488 w 5360"/>
                  <a:gd name="T17" fmla="*/ 245 h 1508"/>
                  <a:gd name="T18" fmla="*/ 4385 w 5360"/>
                  <a:gd name="T19" fmla="*/ 274 h 1508"/>
                  <a:gd name="T20" fmla="*/ 4282 w 5360"/>
                  <a:gd name="T21" fmla="*/ 303 h 1508"/>
                  <a:gd name="T22" fmla="*/ 4180 w 5360"/>
                  <a:gd name="T23" fmla="*/ 332 h 1508"/>
                  <a:gd name="T24" fmla="*/ 4077 w 5360"/>
                  <a:gd name="T25" fmla="*/ 361 h 1508"/>
                  <a:gd name="T26" fmla="*/ 3974 w 5360"/>
                  <a:gd name="T27" fmla="*/ 390 h 1508"/>
                  <a:gd name="T28" fmla="*/ 3872 w 5360"/>
                  <a:gd name="T29" fmla="*/ 419 h 1508"/>
                  <a:gd name="T30" fmla="*/ 3769 w 5360"/>
                  <a:gd name="T31" fmla="*/ 448 h 1508"/>
                  <a:gd name="T32" fmla="*/ 3666 w 5360"/>
                  <a:gd name="T33" fmla="*/ 477 h 1508"/>
                  <a:gd name="T34" fmla="*/ 3564 w 5360"/>
                  <a:gd name="T35" fmla="*/ 505 h 1508"/>
                  <a:gd name="T36" fmla="*/ 3461 w 5360"/>
                  <a:gd name="T37" fmla="*/ 534 h 1508"/>
                  <a:gd name="T38" fmla="*/ 3358 w 5360"/>
                  <a:gd name="T39" fmla="*/ 563 h 1508"/>
                  <a:gd name="T40" fmla="*/ 3256 w 5360"/>
                  <a:gd name="T41" fmla="*/ 592 h 1508"/>
                  <a:gd name="T42" fmla="*/ 3153 w 5360"/>
                  <a:gd name="T43" fmla="*/ 621 h 1508"/>
                  <a:gd name="T44" fmla="*/ 3050 w 5360"/>
                  <a:gd name="T45" fmla="*/ 650 h 1508"/>
                  <a:gd name="T46" fmla="*/ 2947 w 5360"/>
                  <a:gd name="T47" fmla="*/ 679 h 1508"/>
                  <a:gd name="T48" fmla="*/ 2845 w 5360"/>
                  <a:gd name="T49" fmla="*/ 708 h 1508"/>
                  <a:gd name="T50" fmla="*/ 2742 w 5360"/>
                  <a:gd name="T51" fmla="*/ 737 h 1508"/>
                  <a:gd name="T52" fmla="*/ 2639 w 5360"/>
                  <a:gd name="T53" fmla="*/ 765 h 1508"/>
                  <a:gd name="T54" fmla="*/ 2537 w 5360"/>
                  <a:gd name="T55" fmla="*/ 794 h 1508"/>
                  <a:gd name="T56" fmla="*/ 2434 w 5360"/>
                  <a:gd name="T57" fmla="*/ 823 h 1508"/>
                  <a:gd name="T58" fmla="*/ 2331 w 5360"/>
                  <a:gd name="T59" fmla="*/ 852 h 1508"/>
                  <a:gd name="T60" fmla="*/ 2229 w 5360"/>
                  <a:gd name="T61" fmla="*/ 881 h 1508"/>
                  <a:gd name="T62" fmla="*/ 2126 w 5360"/>
                  <a:gd name="T63" fmla="*/ 910 h 1508"/>
                  <a:gd name="T64" fmla="*/ 2023 w 5360"/>
                  <a:gd name="T65" fmla="*/ 939 h 1508"/>
                  <a:gd name="T66" fmla="*/ 1921 w 5360"/>
                  <a:gd name="T67" fmla="*/ 968 h 1508"/>
                  <a:gd name="T68" fmla="*/ 1818 w 5360"/>
                  <a:gd name="T69" fmla="*/ 997 h 1508"/>
                  <a:gd name="T70" fmla="*/ 1715 w 5360"/>
                  <a:gd name="T71" fmla="*/ 1026 h 1508"/>
                  <a:gd name="T72" fmla="*/ 1613 w 5360"/>
                  <a:gd name="T73" fmla="*/ 1054 h 1508"/>
                  <a:gd name="T74" fmla="*/ 1510 w 5360"/>
                  <a:gd name="T75" fmla="*/ 1083 h 1508"/>
                  <a:gd name="T76" fmla="*/ 1407 w 5360"/>
                  <a:gd name="T77" fmla="*/ 1112 h 1508"/>
                  <a:gd name="T78" fmla="*/ 1305 w 5360"/>
                  <a:gd name="T79" fmla="*/ 1141 h 1508"/>
                  <a:gd name="T80" fmla="*/ 1202 w 5360"/>
                  <a:gd name="T81" fmla="*/ 1170 h 1508"/>
                  <a:gd name="T82" fmla="*/ 1099 w 5360"/>
                  <a:gd name="T83" fmla="*/ 1199 h 1508"/>
                  <a:gd name="T84" fmla="*/ 997 w 5360"/>
                  <a:gd name="T85" fmla="*/ 1228 h 1508"/>
                  <a:gd name="T86" fmla="*/ 894 w 5360"/>
                  <a:gd name="T87" fmla="*/ 1257 h 1508"/>
                  <a:gd name="T88" fmla="*/ 791 w 5360"/>
                  <a:gd name="T89" fmla="*/ 1286 h 1508"/>
                  <a:gd name="T90" fmla="*/ 689 w 5360"/>
                  <a:gd name="T91" fmla="*/ 1314 h 1508"/>
                  <a:gd name="T92" fmla="*/ 586 w 5360"/>
                  <a:gd name="T93" fmla="*/ 1343 h 1508"/>
                  <a:gd name="T94" fmla="*/ 483 w 5360"/>
                  <a:gd name="T95" fmla="*/ 1372 h 1508"/>
                  <a:gd name="T96" fmla="*/ 380 w 5360"/>
                  <a:gd name="T97" fmla="*/ 1401 h 1508"/>
                  <a:gd name="T98" fmla="*/ 278 w 5360"/>
                  <a:gd name="T99" fmla="*/ 1430 h 1508"/>
                  <a:gd name="T100" fmla="*/ 175 w 5360"/>
                  <a:gd name="T101" fmla="*/ 1459 h 1508"/>
                  <a:gd name="T102" fmla="*/ 72 w 5360"/>
                  <a:gd name="T103" fmla="*/ 1488 h 1508"/>
                  <a:gd name="T104" fmla="*/ 0 w 5360"/>
                  <a:gd name="T105" fmla="*/ 1508 h 1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360" h="1508">
                    <a:moveTo>
                      <a:pt x="5360" y="0"/>
                    </a:moveTo>
                    <a:lnTo>
                      <a:pt x="5360" y="0"/>
                    </a:lnTo>
                    <a:lnTo>
                      <a:pt x="5309" y="14"/>
                    </a:lnTo>
                    <a:moveTo>
                      <a:pt x="5258" y="29"/>
                    </a:moveTo>
                    <a:lnTo>
                      <a:pt x="5258" y="29"/>
                    </a:lnTo>
                    <a:lnTo>
                      <a:pt x="5206" y="43"/>
                    </a:lnTo>
                    <a:moveTo>
                      <a:pt x="5155" y="58"/>
                    </a:moveTo>
                    <a:lnTo>
                      <a:pt x="5155" y="58"/>
                    </a:lnTo>
                    <a:lnTo>
                      <a:pt x="5104" y="72"/>
                    </a:lnTo>
                    <a:moveTo>
                      <a:pt x="5052" y="87"/>
                    </a:moveTo>
                    <a:lnTo>
                      <a:pt x="5052" y="87"/>
                    </a:lnTo>
                    <a:lnTo>
                      <a:pt x="5001" y="101"/>
                    </a:lnTo>
                    <a:moveTo>
                      <a:pt x="4950" y="115"/>
                    </a:moveTo>
                    <a:lnTo>
                      <a:pt x="4950" y="115"/>
                    </a:lnTo>
                    <a:lnTo>
                      <a:pt x="4898" y="130"/>
                    </a:lnTo>
                    <a:moveTo>
                      <a:pt x="4847" y="144"/>
                    </a:moveTo>
                    <a:lnTo>
                      <a:pt x="4847" y="144"/>
                    </a:lnTo>
                    <a:lnTo>
                      <a:pt x="4796" y="159"/>
                    </a:lnTo>
                    <a:moveTo>
                      <a:pt x="4744" y="173"/>
                    </a:moveTo>
                    <a:lnTo>
                      <a:pt x="4744" y="173"/>
                    </a:lnTo>
                    <a:lnTo>
                      <a:pt x="4693" y="188"/>
                    </a:lnTo>
                    <a:moveTo>
                      <a:pt x="4642" y="202"/>
                    </a:moveTo>
                    <a:lnTo>
                      <a:pt x="4642" y="202"/>
                    </a:lnTo>
                    <a:lnTo>
                      <a:pt x="4590" y="217"/>
                    </a:lnTo>
                    <a:moveTo>
                      <a:pt x="4539" y="231"/>
                    </a:moveTo>
                    <a:lnTo>
                      <a:pt x="4539" y="231"/>
                    </a:lnTo>
                    <a:lnTo>
                      <a:pt x="4488" y="245"/>
                    </a:lnTo>
                    <a:moveTo>
                      <a:pt x="4436" y="260"/>
                    </a:moveTo>
                    <a:lnTo>
                      <a:pt x="4436" y="260"/>
                    </a:lnTo>
                    <a:lnTo>
                      <a:pt x="4385" y="274"/>
                    </a:lnTo>
                    <a:moveTo>
                      <a:pt x="4334" y="289"/>
                    </a:moveTo>
                    <a:lnTo>
                      <a:pt x="4334" y="289"/>
                    </a:lnTo>
                    <a:lnTo>
                      <a:pt x="4282" y="303"/>
                    </a:lnTo>
                    <a:moveTo>
                      <a:pt x="4231" y="318"/>
                    </a:moveTo>
                    <a:lnTo>
                      <a:pt x="4231" y="318"/>
                    </a:lnTo>
                    <a:lnTo>
                      <a:pt x="4180" y="332"/>
                    </a:lnTo>
                    <a:moveTo>
                      <a:pt x="4128" y="347"/>
                    </a:moveTo>
                    <a:lnTo>
                      <a:pt x="4128" y="347"/>
                    </a:lnTo>
                    <a:lnTo>
                      <a:pt x="4077" y="361"/>
                    </a:lnTo>
                    <a:moveTo>
                      <a:pt x="4026" y="375"/>
                    </a:moveTo>
                    <a:lnTo>
                      <a:pt x="4026" y="375"/>
                    </a:lnTo>
                    <a:lnTo>
                      <a:pt x="3974" y="390"/>
                    </a:lnTo>
                    <a:moveTo>
                      <a:pt x="3923" y="404"/>
                    </a:moveTo>
                    <a:lnTo>
                      <a:pt x="3923" y="404"/>
                    </a:lnTo>
                    <a:lnTo>
                      <a:pt x="3872" y="419"/>
                    </a:lnTo>
                    <a:moveTo>
                      <a:pt x="3820" y="433"/>
                    </a:moveTo>
                    <a:lnTo>
                      <a:pt x="3820" y="433"/>
                    </a:lnTo>
                    <a:lnTo>
                      <a:pt x="3769" y="448"/>
                    </a:lnTo>
                    <a:moveTo>
                      <a:pt x="3718" y="462"/>
                    </a:moveTo>
                    <a:lnTo>
                      <a:pt x="3718" y="462"/>
                    </a:lnTo>
                    <a:lnTo>
                      <a:pt x="3666" y="477"/>
                    </a:lnTo>
                    <a:moveTo>
                      <a:pt x="3615" y="491"/>
                    </a:moveTo>
                    <a:lnTo>
                      <a:pt x="3615" y="491"/>
                    </a:lnTo>
                    <a:lnTo>
                      <a:pt x="3564" y="505"/>
                    </a:lnTo>
                    <a:moveTo>
                      <a:pt x="3512" y="520"/>
                    </a:moveTo>
                    <a:lnTo>
                      <a:pt x="3512" y="520"/>
                    </a:lnTo>
                    <a:lnTo>
                      <a:pt x="3461" y="534"/>
                    </a:lnTo>
                    <a:moveTo>
                      <a:pt x="3410" y="549"/>
                    </a:moveTo>
                    <a:lnTo>
                      <a:pt x="3410" y="549"/>
                    </a:lnTo>
                    <a:lnTo>
                      <a:pt x="3358" y="563"/>
                    </a:lnTo>
                    <a:moveTo>
                      <a:pt x="3307" y="578"/>
                    </a:moveTo>
                    <a:lnTo>
                      <a:pt x="3307" y="578"/>
                    </a:lnTo>
                    <a:lnTo>
                      <a:pt x="3256" y="592"/>
                    </a:lnTo>
                    <a:moveTo>
                      <a:pt x="3204" y="607"/>
                    </a:moveTo>
                    <a:lnTo>
                      <a:pt x="3204" y="607"/>
                    </a:lnTo>
                    <a:lnTo>
                      <a:pt x="3153" y="621"/>
                    </a:lnTo>
                    <a:moveTo>
                      <a:pt x="3101" y="635"/>
                    </a:moveTo>
                    <a:lnTo>
                      <a:pt x="3101" y="635"/>
                    </a:lnTo>
                    <a:lnTo>
                      <a:pt x="3050" y="650"/>
                    </a:lnTo>
                    <a:moveTo>
                      <a:pt x="2999" y="664"/>
                    </a:moveTo>
                    <a:lnTo>
                      <a:pt x="2999" y="664"/>
                    </a:lnTo>
                    <a:lnTo>
                      <a:pt x="2947" y="679"/>
                    </a:lnTo>
                    <a:moveTo>
                      <a:pt x="2896" y="693"/>
                    </a:moveTo>
                    <a:lnTo>
                      <a:pt x="2896" y="693"/>
                    </a:lnTo>
                    <a:lnTo>
                      <a:pt x="2845" y="708"/>
                    </a:lnTo>
                    <a:moveTo>
                      <a:pt x="2793" y="722"/>
                    </a:moveTo>
                    <a:lnTo>
                      <a:pt x="2793" y="722"/>
                    </a:lnTo>
                    <a:lnTo>
                      <a:pt x="2742" y="737"/>
                    </a:lnTo>
                    <a:moveTo>
                      <a:pt x="2691" y="751"/>
                    </a:moveTo>
                    <a:lnTo>
                      <a:pt x="2691" y="751"/>
                    </a:lnTo>
                    <a:lnTo>
                      <a:pt x="2639" y="765"/>
                    </a:lnTo>
                    <a:moveTo>
                      <a:pt x="2588" y="780"/>
                    </a:moveTo>
                    <a:lnTo>
                      <a:pt x="2588" y="780"/>
                    </a:lnTo>
                    <a:lnTo>
                      <a:pt x="2537" y="794"/>
                    </a:lnTo>
                    <a:moveTo>
                      <a:pt x="2485" y="809"/>
                    </a:moveTo>
                    <a:lnTo>
                      <a:pt x="2485" y="809"/>
                    </a:lnTo>
                    <a:lnTo>
                      <a:pt x="2434" y="823"/>
                    </a:lnTo>
                    <a:moveTo>
                      <a:pt x="2383" y="838"/>
                    </a:moveTo>
                    <a:lnTo>
                      <a:pt x="2383" y="838"/>
                    </a:lnTo>
                    <a:lnTo>
                      <a:pt x="2331" y="852"/>
                    </a:lnTo>
                    <a:moveTo>
                      <a:pt x="2280" y="867"/>
                    </a:moveTo>
                    <a:lnTo>
                      <a:pt x="2280" y="867"/>
                    </a:lnTo>
                    <a:lnTo>
                      <a:pt x="2229" y="881"/>
                    </a:lnTo>
                    <a:moveTo>
                      <a:pt x="2177" y="896"/>
                    </a:moveTo>
                    <a:lnTo>
                      <a:pt x="2177" y="896"/>
                    </a:lnTo>
                    <a:lnTo>
                      <a:pt x="2126" y="910"/>
                    </a:lnTo>
                    <a:moveTo>
                      <a:pt x="2075" y="924"/>
                    </a:moveTo>
                    <a:lnTo>
                      <a:pt x="2075" y="924"/>
                    </a:lnTo>
                    <a:lnTo>
                      <a:pt x="2023" y="939"/>
                    </a:lnTo>
                    <a:moveTo>
                      <a:pt x="1972" y="953"/>
                    </a:moveTo>
                    <a:lnTo>
                      <a:pt x="1972" y="953"/>
                    </a:lnTo>
                    <a:lnTo>
                      <a:pt x="1921" y="968"/>
                    </a:lnTo>
                    <a:moveTo>
                      <a:pt x="1869" y="982"/>
                    </a:moveTo>
                    <a:lnTo>
                      <a:pt x="1869" y="982"/>
                    </a:lnTo>
                    <a:lnTo>
                      <a:pt x="1818" y="997"/>
                    </a:lnTo>
                    <a:moveTo>
                      <a:pt x="1767" y="1011"/>
                    </a:moveTo>
                    <a:lnTo>
                      <a:pt x="1767" y="1011"/>
                    </a:lnTo>
                    <a:lnTo>
                      <a:pt x="1715" y="1026"/>
                    </a:lnTo>
                    <a:moveTo>
                      <a:pt x="1664" y="1040"/>
                    </a:moveTo>
                    <a:lnTo>
                      <a:pt x="1664" y="1040"/>
                    </a:lnTo>
                    <a:lnTo>
                      <a:pt x="1613" y="1054"/>
                    </a:lnTo>
                    <a:moveTo>
                      <a:pt x="1561" y="1069"/>
                    </a:moveTo>
                    <a:lnTo>
                      <a:pt x="1561" y="1069"/>
                    </a:lnTo>
                    <a:lnTo>
                      <a:pt x="1510" y="1083"/>
                    </a:lnTo>
                    <a:moveTo>
                      <a:pt x="1459" y="1098"/>
                    </a:moveTo>
                    <a:lnTo>
                      <a:pt x="1459" y="1098"/>
                    </a:lnTo>
                    <a:lnTo>
                      <a:pt x="1407" y="1112"/>
                    </a:lnTo>
                    <a:moveTo>
                      <a:pt x="1356" y="1127"/>
                    </a:moveTo>
                    <a:lnTo>
                      <a:pt x="1356" y="1127"/>
                    </a:lnTo>
                    <a:lnTo>
                      <a:pt x="1305" y="1141"/>
                    </a:lnTo>
                    <a:moveTo>
                      <a:pt x="1253" y="1156"/>
                    </a:moveTo>
                    <a:lnTo>
                      <a:pt x="1253" y="1156"/>
                    </a:lnTo>
                    <a:lnTo>
                      <a:pt x="1202" y="1170"/>
                    </a:lnTo>
                    <a:moveTo>
                      <a:pt x="1151" y="1184"/>
                    </a:moveTo>
                    <a:lnTo>
                      <a:pt x="1151" y="1184"/>
                    </a:lnTo>
                    <a:lnTo>
                      <a:pt x="1099" y="1199"/>
                    </a:lnTo>
                    <a:moveTo>
                      <a:pt x="1048" y="1213"/>
                    </a:moveTo>
                    <a:lnTo>
                      <a:pt x="1048" y="1213"/>
                    </a:lnTo>
                    <a:lnTo>
                      <a:pt x="997" y="1228"/>
                    </a:lnTo>
                    <a:moveTo>
                      <a:pt x="945" y="1242"/>
                    </a:moveTo>
                    <a:lnTo>
                      <a:pt x="945" y="1242"/>
                    </a:lnTo>
                    <a:lnTo>
                      <a:pt x="894" y="1257"/>
                    </a:lnTo>
                    <a:moveTo>
                      <a:pt x="843" y="1271"/>
                    </a:moveTo>
                    <a:lnTo>
                      <a:pt x="843" y="1271"/>
                    </a:lnTo>
                    <a:lnTo>
                      <a:pt x="791" y="1286"/>
                    </a:lnTo>
                    <a:moveTo>
                      <a:pt x="740" y="1300"/>
                    </a:moveTo>
                    <a:lnTo>
                      <a:pt x="740" y="1300"/>
                    </a:lnTo>
                    <a:lnTo>
                      <a:pt x="689" y="1314"/>
                    </a:lnTo>
                    <a:moveTo>
                      <a:pt x="637" y="1329"/>
                    </a:moveTo>
                    <a:lnTo>
                      <a:pt x="637" y="1329"/>
                    </a:lnTo>
                    <a:lnTo>
                      <a:pt x="586" y="1343"/>
                    </a:lnTo>
                    <a:moveTo>
                      <a:pt x="535" y="1358"/>
                    </a:moveTo>
                    <a:lnTo>
                      <a:pt x="535" y="1358"/>
                    </a:lnTo>
                    <a:lnTo>
                      <a:pt x="483" y="1372"/>
                    </a:lnTo>
                    <a:moveTo>
                      <a:pt x="432" y="1387"/>
                    </a:moveTo>
                    <a:lnTo>
                      <a:pt x="432" y="1387"/>
                    </a:lnTo>
                    <a:lnTo>
                      <a:pt x="380" y="1401"/>
                    </a:lnTo>
                    <a:moveTo>
                      <a:pt x="329" y="1416"/>
                    </a:moveTo>
                    <a:lnTo>
                      <a:pt x="329" y="1416"/>
                    </a:lnTo>
                    <a:lnTo>
                      <a:pt x="278" y="1430"/>
                    </a:lnTo>
                    <a:moveTo>
                      <a:pt x="226" y="1444"/>
                    </a:moveTo>
                    <a:lnTo>
                      <a:pt x="226" y="1444"/>
                    </a:lnTo>
                    <a:lnTo>
                      <a:pt x="175" y="1459"/>
                    </a:lnTo>
                    <a:moveTo>
                      <a:pt x="124" y="1473"/>
                    </a:moveTo>
                    <a:lnTo>
                      <a:pt x="124" y="1473"/>
                    </a:lnTo>
                    <a:lnTo>
                      <a:pt x="72" y="1488"/>
                    </a:lnTo>
                    <a:moveTo>
                      <a:pt x="21" y="1502"/>
                    </a:moveTo>
                    <a:lnTo>
                      <a:pt x="21" y="1502"/>
                    </a:lnTo>
                    <a:lnTo>
                      <a:pt x="0" y="1508"/>
                    </a:lnTo>
                  </a:path>
                </a:pathLst>
              </a:custGeom>
              <a:grpFill/>
              <a:ln w="1111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505050"/>
                  </a:solidFill>
                </a:endParaRPr>
              </a:p>
            </p:txBody>
          </p:sp>
          <p:sp>
            <p:nvSpPr>
              <p:cNvPr id="43" name="Freeform 32"/>
              <p:cNvSpPr>
                <a:spLocks noEditPoints="1"/>
              </p:cNvSpPr>
              <p:nvPr/>
            </p:nvSpPr>
            <p:spPr bwMode="auto">
              <a:xfrm flipH="1">
                <a:off x="8020893" y="3150555"/>
                <a:ext cx="3501056" cy="1194898"/>
              </a:xfrm>
              <a:custGeom>
                <a:avLst/>
                <a:gdLst>
                  <a:gd name="T0" fmla="*/ 50 w 4239"/>
                  <a:gd name="T1" fmla="*/ 18 h 1466"/>
                  <a:gd name="T2" fmla="*/ 151 w 4239"/>
                  <a:gd name="T3" fmla="*/ 52 h 1466"/>
                  <a:gd name="T4" fmla="*/ 252 w 4239"/>
                  <a:gd name="T5" fmla="*/ 87 h 1466"/>
                  <a:gd name="T6" fmla="*/ 353 w 4239"/>
                  <a:gd name="T7" fmla="*/ 122 h 1466"/>
                  <a:gd name="T8" fmla="*/ 454 w 4239"/>
                  <a:gd name="T9" fmla="*/ 157 h 1466"/>
                  <a:gd name="T10" fmla="*/ 554 w 4239"/>
                  <a:gd name="T11" fmla="*/ 192 h 1466"/>
                  <a:gd name="T12" fmla="*/ 655 w 4239"/>
                  <a:gd name="T13" fmla="*/ 227 h 1466"/>
                  <a:gd name="T14" fmla="*/ 756 w 4239"/>
                  <a:gd name="T15" fmla="*/ 262 h 1466"/>
                  <a:gd name="T16" fmla="*/ 857 w 4239"/>
                  <a:gd name="T17" fmla="*/ 296 h 1466"/>
                  <a:gd name="T18" fmla="*/ 958 w 4239"/>
                  <a:gd name="T19" fmla="*/ 331 h 1466"/>
                  <a:gd name="T20" fmla="*/ 1058 w 4239"/>
                  <a:gd name="T21" fmla="*/ 366 h 1466"/>
                  <a:gd name="T22" fmla="*/ 1159 w 4239"/>
                  <a:gd name="T23" fmla="*/ 401 h 1466"/>
                  <a:gd name="T24" fmla="*/ 1260 w 4239"/>
                  <a:gd name="T25" fmla="*/ 436 h 1466"/>
                  <a:gd name="T26" fmla="*/ 1361 w 4239"/>
                  <a:gd name="T27" fmla="*/ 471 h 1466"/>
                  <a:gd name="T28" fmla="*/ 1462 w 4239"/>
                  <a:gd name="T29" fmla="*/ 506 h 1466"/>
                  <a:gd name="T30" fmla="*/ 1563 w 4239"/>
                  <a:gd name="T31" fmla="*/ 540 h 1466"/>
                  <a:gd name="T32" fmla="*/ 1663 w 4239"/>
                  <a:gd name="T33" fmla="*/ 575 h 1466"/>
                  <a:gd name="T34" fmla="*/ 1764 w 4239"/>
                  <a:gd name="T35" fmla="*/ 610 h 1466"/>
                  <a:gd name="T36" fmla="*/ 1865 w 4239"/>
                  <a:gd name="T37" fmla="*/ 645 h 1466"/>
                  <a:gd name="T38" fmla="*/ 1966 w 4239"/>
                  <a:gd name="T39" fmla="*/ 680 h 1466"/>
                  <a:gd name="T40" fmla="*/ 2067 w 4239"/>
                  <a:gd name="T41" fmla="*/ 715 h 1466"/>
                  <a:gd name="T42" fmla="*/ 2167 w 4239"/>
                  <a:gd name="T43" fmla="*/ 750 h 1466"/>
                  <a:gd name="T44" fmla="*/ 2268 w 4239"/>
                  <a:gd name="T45" fmla="*/ 784 h 1466"/>
                  <a:gd name="T46" fmla="*/ 2369 w 4239"/>
                  <a:gd name="T47" fmla="*/ 819 h 1466"/>
                  <a:gd name="T48" fmla="*/ 2470 w 4239"/>
                  <a:gd name="T49" fmla="*/ 854 h 1466"/>
                  <a:gd name="T50" fmla="*/ 2571 w 4239"/>
                  <a:gd name="T51" fmla="*/ 889 h 1466"/>
                  <a:gd name="T52" fmla="*/ 2671 w 4239"/>
                  <a:gd name="T53" fmla="*/ 924 h 1466"/>
                  <a:gd name="T54" fmla="*/ 2772 w 4239"/>
                  <a:gd name="T55" fmla="*/ 959 h 1466"/>
                  <a:gd name="T56" fmla="*/ 2873 w 4239"/>
                  <a:gd name="T57" fmla="*/ 993 h 1466"/>
                  <a:gd name="T58" fmla="*/ 2974 w 4239"/>
                  <a:gd name="T59" fmla="*/ 1028 h 1466"/>
                  <a:gd name="T60" fmla="*/ 3075 w 4239"/>
                  <a:gd name="T61" fmla="*/ 1063 h 1466"/>
                  <a:gd name="T62" fmla="*/ 3176 w 4239"/>
                  <a:gd name="T63" fmla="*/ 1098 h 1466"/>
                  <a:gd name="T64" fmla="*/ 3276 w 4239"/>
                  <a:gd name="T65" fmla="*/ 1133 h 1466"/>
                  <a:gd name="T66" fmla="*/ 3377 w 4239"/>
                  <a:gd name="T67" fmla="*/ 1168 h 1466"/>
                  <a:gd name="T68" fmla="*/ 3478 w 4239"/>
                  <a:gd name="T69" fmla="*/ 1203 h 1466"/>
                  <a:gd name="T70" fmla="*/ 3579 w 4239"/>
                  <a:gd name="T71" fmla="*/ 1237 h 1466"/>
                  <a:gd name="T72" fmla="*/ 3680 w 4239"/>
                  <a:gd name="T73" fmla="*/ 1272 h 1466"/>
                  <a:gd name="T74" fmla="*/ 3780 w 4239"/>
                  <a:gd name="T75" fmla="*/ 1307 h 1466"/>
                  <a:gd name="T76" fmla="*/ 3881 w 4239"/>
                  <a:gd name="T77" fmla="*/ 1342 h 1466"/>
                  <a:gd name="T78" fmla="*/ 3982 w 4239"/>
                  <a:gd name="T79" fmla="*/ 1377 h 1466"/>
                  <a:gd name="T80" fmla="*/ 4083 w 4239"/>
                  <a:gd name="T81" fmla="*/ 1412 h 1466"/>
                  <a:gd name="T82" fmla="*/ 4184 w 4239"/>
                  <a:gd name="T83" fmla="*/ 1447 h 1466"/>
                  <a:gd name="T84" fmla="*/ 4239 w 4239"/>
                  <a:gd name="T85" fmla="*/ 1466 h 1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239" h="1466">
                    <a:moveTo>
                      <a:pt x="0" y="0"/>
                    </a:moveTo>
                    <a:lnTo>
                      <a:pt x="0" y="0"/>
                    </a:lnTo>
                    <a:lnTo>
                      <a:pt x="50" y="18"/>
                    </a:lnTo>
                    <a:moveTo>
                      <a:pt x="101" y="35"/>
                    </a:moveTo>
                    <a:lnTo>
                      <a:pt x="101" y="35"/>
                    </a:lnTo>
                    <a:lnTo>
                      <a:pt x="151" y="52"/>
                    </a:lnTo>
                    <a:moveTo>
                      <a:pt x="202" y="70"/>
                    </a:moveTo>
                    <a:lnTo>
                      <a:pt x="202" y="70"/>
                    </a:lnTo>
                    <a:lnTo>
                      <a:pt x="252" y="87"/>
                    </a:lnTo>
                    <a:moveTo>
                      <a:pt x="302" y="105"/>
                    </a:moveTo>
                    <a:lnTo>
                      <a:pt x="302" y="105"/>
                    </a:lnTo>
                    <a:lnTo>
                      <a:pt x="353" y="122"/>
                    </a:lnTo>
                    <a:moveTo>
                      <a:pt x="403" y="140"/>
                    </a:moveTo>
                    <a:lnTo>
                      <a:pt x="403" y="140"/>
                    </a:lnTo>
                    <a:lnTo>
                      <a:pt x="454" y="157"/>
                    </a:lnTo>
                    <a:moveTo>
                      <a:pt x="504" y="174"/>
                    </a:moveTo>
                    <a:lnTo>
                      <a:pt x="504" y="174"/>
                    </a:lnTo>
                    <a:lnTo>
                      <a:pt x="554" y="192"/>
                    </a:lnTo>
                    <a:moveTo>
                      <a:pt x="605" y="209"/>
                    </a:moveTo>
                    <a:lnTo>
                      <a:pt x="605" y="209"/>
                    </a:lnTo>
                    <a:lnTo>
                      <a:pt x="655" y="227"/>
                    </a:lnTo>
                    <a:moveTo>
                      <a:pt x="706" y="244"/>
                    </a:moveTo>
                    <a:lnTo>
                      <a:pt x="706" y="244"/>
                    </a:lnTo>
                    <a:lnTo>
                      <a:pt x="756" y="262"/>
                    </a:lnTo>
                    <a:moveTo>
                      <a:pt x="806" y="279"/>
                    </a:moveTo>
                    <a:lnTo>
                      <a:pt x="806" y="279"/>
                    </a:lnTo>
                    <a:lnTo>
                      <a:pt x="857" y="296"/>
                    </a:lnTo>
                    <a:moveTo>
                      <a:pt x="907" y="314"/>
                    </a:moveTo>
                    <a:lnTo>
                      <a:pt x="907" y="314"/>
                    </a:lnTo>
                    <a:lnTo>
                      <a:pt x="958" y="331"/>
                    </a:lnTo>
                    <a:moveTo>
                      <a:pt x="1008" y="349"/>
                    </a:moveTo>
                    <a:lnTo>
                      <a:pt x="1008" y="349"/>
                    </a:lnTo>
                    <a:lnTo>
                      <a:pt x="1058" y="366"/>
                    </a:lnTo>
                    <a:moveTo>
                      <a:pt x="1109" y="384"/>
                    </a:moveTo>
                    <a:lnTo>
                      <a:pt x="1109" y="384"/>
                    </a:lnTo>
                    <a:lnTo>
                      <a:pt x="1159" y="401"/>
                    </a:lnTo>
                    <a:moveTo>
                      <a:pt x="1210" y="418"/>
                    </a:moveTo>
                    <a:lnTo>
                      <a:pt x="1210" y="418"/>
                    </a:lnTo>
                    <a:lnTo>
                      <a:pt x="1260" y="436"/>
                    </a:lnTo>
                    <a:moveTo>
                      <a:pt x="1311" y="453"/>
                    </a:moveTo>
                    <a:lnTo>
                      <a:pt x="1311" y="453"/>
                    </a:lnTo>
                    <a:lnTo>
                      <a:pt x="1361" y="471"/>
                    </a:lnTo>
                    <a:moveTo>
                      <a:pt x="1411" y="488"/>
                    </a:moveTo>
                    <a:lnTo>
                      <a:pt x="1411" y="488"/>
                    </a:lnTo>
                    <a:lnTo>
                      <a:pt x="1462" y="506"/>
                    </a:lnTo>
                    <a:moveTo>
                      <a:pt x="1512" y="523"/>
                    </a:moveTo>
                    <a:lnTo>
                      <a:pt x="1512" y="523"/>
                    </a:lnTo>
                    <a:lnTo>
                      <a:pt x="1563" y="540"/>
                    </a:lnTo>
                    <a:moveTo>
                      <a:pt x="1613" y="558"/>
                    </a:moveTo>
                    <a:lnTo>
                      <a:pt x="1613" y="558"/>
                    </a:lnTo>
                    <a:lnTo>
                      <a:pt x="1663" y="575"/>
                    </a:lnTo>
                    <a:moveTo>
                      <a:pt x="1714" y="593"/>
                    </a:moveTo>
                    <a:lnTo>
                      <a:pt x="1714" y="593"/>
                    </a:lnTo>
                    <a:lnTo>
                      <a:pt x="1764" y="610"/>
                    </a:lnTo>
                    <a:moveTo>
                      <a:pt x="1815" y="628"/>
                    </a:moveTo>
                    <a:lnTo>
                      <a:pt x="1815" y="628"/>
                    </a:lnTo>
                    <a:lnTo>
                      <a:pt x="1865" y="645"/>
                    </a:lnTo>
                    <a:moveTo>
                      <a:pt x="1915" y="662"/>
                    </a:moveTo>
                    <a:lnTo>
                      <a:pt x="1915" y="662"/>
                    </a:lnTo>
                    <a:lnTo>
                      <a:pt x="1966" y="680"/>
                    </a:lnTo>
                    <a:moveTo>
                      <a:pt x="2016" y="697"/>
                    </a:moveTo>
                    <a:lnTo>
                      <a:pt x="2016" y="697"/>
                    </a:lnTo>
                    <a:lnTo>
                      <a:pt x="2067" y="715"/>
                    </a:lnTo>
                    <a:moveTo>
                      <a:pt x="2117" y="732"/>
                    </a:moveTo>
                    <a:lnTo>
                      <a:pt x="2117" y="732"/>
                    </a:lnTo>
                    <a:lnTo>
                      <a:pt x="2167" y="750"/>
                    </a:lnTo>
                    <a:moveTo>
                      <a:pt x="2218" y="767"/>
                    </a:moveTo>
                    <a:lnTo>
                      <a:pt x="2218" y="767"/>
                    </a:lnTo>
                    <a:lnTo>
                      <a:pt x="2268" y="784"/>
                    </a:lnTo>
                    <a:moveTo>
                      <a:pt x="2319" y="802"/>
                    </a:moveTo>
                    <a:lnTo>
                      <a:pt x="2319" y="802"/>
                    </a:lnTo>
                    <a:lnTo>
                      <a:pt x="2369" y="819"/>
                    </a:lnTo>
                    <a:moveTo>
                      <a:pt x="2419" y="837"/>
                    </a:moveTo>
                    <a:lnTo>
                      <a:pt x="2419" y="837"/>
                    </a:lnTo>
                    <a:lnTo>
                      <a:pt x="2470" y="854"/>
                    </a:lnTo>
                    <a:moveTo>
                      <a:pt x="2520" y="871"/>
                    </a:moveTo>
                    <a:lnTo>
                      <a:pt x="2520" y="871"/>
                    </a:lnTo>
                    <a:lnTo>
                      <a:pt x="2571" y="889"/>
                    </a:lnTo>
                    <a:moveTo>
                      <a:pt x="2621" y="906"/>
                    </a:moveTo>
                    <a:lnTo>
                      <a:pt x="2621" y="906"/>
                    </a:lnTo>
                    <a:lnTo>
                      <a:pt x="2671" y="924"/>
                    </a:lnTo>
                    <a:moveTo>
                      <a:pt x="2722" y="941"/>
                    </a:moveTo>
                    <a:lnTo>
                      <a:pt x="2722" y="941"/>
                    </a:lnTo>
                    <a:lnTo>
                      <a:pt x="2772" y="959"/>
                    </a:lnTo>
                    <a:moveTo>
                      <a:pt x="2823" y="976"/>
                    </a:moveTo>
                    <a:lnTo>
                      <a:pt x="2823" y="976"/>
                    </a:lnTo>
                    <a:lnTo>
                      <a:pt x="2873" y="993"/>
                    </a:lnTo>
                    <a:moveTo>
                      <a:pt x="2924" y="1011"/>
                    </a:moveTo>
                    <a:lnTo>
                      <a:pt x="2924" y="1011"/>
                    </a:lnTo>
                    <a:lnTo>
                      <a:pt x="2974" y="1028"/>
                    </a:lnTo>
                    <a:moveTo>
                      <a:pt x="3024" y="1046"/>
                    </a:moveTo>
                    <a:lnTo>
                      <a:pt x="3024" y="1046"/>
                    </a:lnTo>
                    <a:lnTo>
                      <a:pt x="3075" y="1063"/>
                    </a:lnTo>
                    <a:moveTo>
                      <a:pt x="3125" y="1081"/>
                    </a:moveTo>
                    <a:lnTo>
                      <a:pt x="3125" y="1081"/>
                    </a:lnTo>
                    <a:lnTo>
                      <a:pt x="3176" y="1098"/>
                    </a:lnTo>
                    <a:moveTo>
                      <a:pt x="3226" y="1115"/>
                    </a:moveTo>
                    <a:lnTo>
                      <a:pt x="3226" y="1115"/>
                    </a:lnTo>
                    <a:lnTo>
                      <a:pt x="3276" y="1133"/>
                    </a:lnTo>
                    <a:moveTo>
                      <a:pt x="3327" y="1150"/>
                    </a:moveTo>
                    <a:lnTo>
                      <a:pt x="3327" y="1150"/>
                    </a:lnTo>
                    <a:lnTo>
                      <a:pt x="3377" y="1168"/>
                    </a:lnTo>
                    <a:moveTo>
                      <a:pt x="3428" y="1185"/>
                    </a:moveTo>
                    <a:lnTo>
                      <a:pt x="3428" y="1185"/>
                    </a:lnTo>
                    <a:lnTo>
                      <a:pt x="3478" y="1203"/>
                    </a:lnTo>
                    <a:moveTo>
                      <a:pt x="3528" y="1220"/>
                    </a:moveTo>
                    <a:lnTo>
                      <a:pt x="3528" y="1220"/>
                    </a:lnTo>
                    <a:lnTo>
                      <a:pt x="3579" y="1237"/>
                    </a:lnTo>
                    <a:moveTo>
                      <a:pt x="3629" y="1255"/>
                    </a:moveTo>
                    <a:lnTo>
                      <a:pt x="3629" y="1255"/>
                    </a:lnTo>
                    <a:lnTo>
                      <a:pt x="3680" y="1272"/>
                    </a:lnTo>
                    <a:moveTo>
                      <a:pt x="3730" y="1290"/>
                    </a:moveTo>
                    <a:lnTo>
                      <a:pt x="3730" y="1290"/>
                    </a:lnTo>
                    <a:lnTo>
                      <a:pt x="3780" y="1307"/>
                    </a:lnTo>
                    <a:moveTo>
                      <a:pt x="3831" y="1325"/>
                    </a:moveTo>
                    <a:lnTo>
                      <a:pt x="3831" y="1325"/>
                    </a:lnTo>
                    <a:lnTo>
                      <a:pt x="3881" y="1342"/>
                    </a:lnTo>
                    <a:moveTo>
                      <a:pt x="3932" y="1359"/>
                    </a:moveTo>
                    <a:lnTo>
                      <a:pt x="3932" y="1359"/>
                    </a:lnTo>
                    <a:lnTo>
                      <a:pt x="3982" y="1377"/>
                    </a:lnTo>
                    <a:moveTo>
                      <a:pt x="4032" y="1394"/>
                    </a:moveTo>
                    <a:lnTo>
                      <a:pt x="4032" y="1394"/>
                    </a:lnTo>
                    <a:lnTo>
                      <a:pt x="4083" y="1412"/>
                    </a:lnTo>
                    <a:moveTo>
                      <a:pt x="4133" y="1429"/>
                    </a:moveTo>
                    <a:lnTo>
                      <a:pt x="4133" y="1429"/>
                    </a:lnTo>
                    <a:lnTo>
                      <a:pt x="4184" y="1447"/>
                    </a:lnTo>
                    <a:moveTo>
                      <a:pt x="4234" y="1464"/>
                    </a:moveTo>
                    <a:lnTo>
                      <a:pt x="4234" y="1464"/>
                    </a:lnTo>
                    <a:lnTo>
                      <a:pt x="4239" y="1466"/>
                    </a:lnTo>
                  </a:path>
                </a:pathLst>
              </a:custGeom>
              <a:grpFill/>
              <a:ln w="1111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505050"/>
                  </a:solidFill>
                </a:endParaRPr>
              </a:p>
            </p:txBody>
          </p:sp>
          <p:sp>
            <p:nvSpPr>
              <p:cNvPr id="44" name="Freeform 35"/>
              <p:cNvSpPr>
                <a:spLocks noEditPoints="1"/>
              </p:cNvSpPr>
              <p:nvPr/>
            </p:nvSpPr>
            <p:spPr bwMode="auto">
              <a:xfrm flipH="1">
                <a:off x="7903334" y="2986308"/>
                <a:ext cx="5432221" cy="1176955"/>
              </a:xfrm>
              <a:custGeom>
                <a:avLst/>
                <a:gdLst>
                  <a:gd name="T0" fmla="*/ 6526 w 6579"/>
                  <a:gd name="T1" fmla="*/ 8 h 1040"/>
                  <a:gd name="T2" fmla="*/ 6421 w 6579"/>
                  <a:gd name="T3" fmla="*/ 25 h 1040"/>
                  <a:gd name="T4" fmla="*/ 6316 w 6579"/>
                  <a:gd name="T5" fmla="*/ 42 h 1040"/>
                  <a:gd name="T6" fmla="*/ 6210 w 6579"/>
                  <a:gd name="T7" fmla="*/ 58 h 1040"/>
                  <a:gd name="T8" fmla="*/ 6105 w 6579"/>
                  <a:gd name="T9" fmla="*/ 75 h 1040"/>
                  <a:gd name="T10" fmla="*/ 6000 w 6579"/>
                  <a:gd name="T11" fmla="*/ 92 h 1040"/>
                  <a:gd name="T12" fmla="*/ 5894 w 6579"/>
                  <a:gd name="T13" fmla="*/ 108 h 1040"/>
                  <a:gd name="T14" fmla="*/ 5789 w 6579"/>
                  <a:gd name="T15" fmla="*/ 125 h 1040"/>
                  <a:gd name="T16" fmla="*/ 5684 w 6579"/>
                  <a:gd name="T17" fmla="*/ 142 h 1040"/>
                  <a:gd name="T18" fmla="*/ 5578 w 6579"/>
                  <a:gd name="T19" fmla="*/ 158 h 1040"/>
                  <a:gd name="T20" fmla="*/ 5473 w 6579"/>
                  <a:gd name="T21" fmla="*/ 175 h 1040"/>
                  <a:gd name="T22" fmla="*/ 5368 w 6579"/>
                  <a:gd name="T23" fmla="*/ 192 h 1040"/>
                  <a:gd name="T24" fmla="*/ 5262 w 6579"/>
                  <a:gd name="T25" fmla="*/ 208 h 1040"/>
                  <a:gd name="T26" fmla="*/ 5157 w 6579"/>
                  <a:gd name="T27" fmla="*/ 225 h 1040"/>
                  <a:gd name="T28" fmla="*/ 5051 w 6579"/>
                  <a:gd name="T29" fmla="*/ 242 h 1040"/>
                  <a:gd name="T30" fmla="*/ 4946 w 6579"/>
                  <a:gd name="T31" fmla="*/ 258 h 1040"/>
                  <a:gd name="T32" fmla="*/ 4841 w 6579"/>
                  <a:gd name="T33" fmla="*/ 275 h 1040"/>
                  <a:gd name="T34" fmla="*/ 4735 w 6579"/>
                  <a:gd name="T35" fmla="*/ 292 h 1040"/>
                  <a:gd name="T36" fmla="*/ 4630 w 6579"/>
                  <a:gd name="T37" fmla="*/ 308 h 1040"/>
                  <a:gd name="T38" fmla="*/ 4525 w 6579"/>
                  <a:gd name="T39" fmla="*/ 325 h 1040"/>
                  <a:gd name="T40" fmla="*/ 4419 w 6579"/>
                  <a:gd name="T41" fmla="*/ 342 h 1040"/>
                  <a:gd name="T42" fmla="*/ 4314 w 6579"/>
                  <a:gd name="T43" fmla="*/ 358 h 1040"/>
                  <a:gd name="T44" fmla="*/ 4209 w 6579"/>
                  <a:gd name="T45" fmla="*/ 375 h 1040"/>
                  <a:gd name="T46" fmla="*/ 4103 w 6579"/>
                  <a:gd name="T47" fmla="*/ 392 h 1040"/>
                  <a:gd name="T48" fmla="*/ 3998 w 6579"/>
                  <a:gd name="T49" fmla="*/ 408 h 1040"/>
                  <a:gd name="T50" fmla="*/ 3893 w 6579"/>
                  <a:gd name="T51" fmla="*/ 425 h 1040"/>
                  <a:gd name="T52" fmla="*/ 3787 w 6579"/>
                  <a:gd name="T53" fmla="*/ 442 h 1040"/>
                  <a:gd name="T54" fmla="*/ 3682 w 6579"/>
                  <a:gd name="T55" fmla="*/ 458 h 1040"/>
                  <a:gd name="T56" fmla="*/ 3576 w 6579"/>
                  <a:gd name="T57" fmla="*/ 475 h 1040"/>
                  <a:gd name="T58" fmla="*/ 3471 w 6579"/>
                  <a:gd name="T59" fmla="*/ 492 h 1040"/>
                  <a:gd name="T60" fmla="*/ 3366 w 6579"/>
                  <a:gd name="T61" fmla="*/ 508 h 1040"/>
                  <a:gd name="T62" fmla="*/ 3260 w 6579"/>
                  <a:gd name="T63" fmla="*/ 525 h 1040"/>
                  <a:gd name="T64" fmla="*/ 3155 w 6579"/>
                  <a:gd name="T65" fmla="*/ 541 h 1040"/>
                  <a:gd name="T66" fmla="*/ 3050 w 6579"/>
                  <a:gd name="T67" fmla="*/ 558 h 1040"/>
                  <a:gd name="T68" fmla="*/ 2944 w 6579"/>
                  <a:gd name="T69" fmla="*/ 575 h 1040"/>
                  <a:gd name="T70" fmla="*/ 2839 w 6579"/>
                  <a:gd name="T71" fmla="*/ 591 h 1040"/>
                  <a:gd name="T72" fmla="*/ 2734 w 6579"/>
                  <a:gd name="T73" fmla="*/ 608 h 1040"/>
                  <a:gd name="T74" fmla="*/ 2628 w 6579"/>
                  <a:gd name="T75" fmla="*/ 625 h 1040"/>
                  <a:gd name="T76" fmla="*/ 2523 w 6579"/>
                  <a:gd name="T77" fmla="*/ 641 h 1040"/>
                  <a:gd name="T78" fmla="*/ 2418 w 6579"/>
                  <a:gd name="T79" fmla="*/ 658 h 1040"/>
                  <a:gd name="T80" fmla="*/ 2312 w 6579"/>
                  <a:gd name="T81" fmla="*/ 675 h 1040"/>
                  <a:gd name="T82" fmla="*/ 2207 w 6579"/>
                  <a:gd name="T83" fmla="*/ 691 h 1040"/>
                  <a:gd name="T84" fmla="*/ 2101 w 6579"/>
                  <a:gd name="T85" fmla="*/ 708 h 1040"/>
                  <a:gd name="T86" fmla="*/ 1996 w 6579"/>
                  <a:gd name="T87" fmla="*/ 725 h 1040"/>
                  <a:gd name="T88" fmla="*/ 1891 w 6579"/>
                  <a:gd name="T89" fmla="*/ 741 h 1040"/>
                  <a:gd name="T90" fmla="*/ 1785 w 6579"/>
                  <a:gd name="T91" fmla="*/ 758 h 1040"/>
                  <a:gd name="T92" fmla="*/ 1680 w 6579"/>
                  <a:gd name="T93" fmla="*/ 775 h 1040"/>
                  <a:gd name="T94" fmla="*/ 1575 w 6579"/>
                  <a:gd name="T95" fmla="*/ 791 h 1040"/>
                  <a:gd name="T96" fmla="*/ 1469 w 6579"/>
                  <a:gd name="T97" fmla="*/ 808 h 1040"/>
                  <a:gd name="T98" fmla="*/ 1364 w 6579"/>
                  <a:gd name="T99" fmla="*/ 825 h 1040"/>
                  <a:gd name="T100" fmla="*/ 1259 w 6579"/>
                  <a:gd name="T101" fmla="*/ 841 h 1040"/>
                  <a:gd name="T102" fmla="*/ 1153 w 6579"/>
                  <a:gd name="T103" fmla="*/ 858 h 1040"/>
                  <a:gd name="T104" fmla="*/ 1048 w 6579"/>
                  <a:gd name="T105" fmla="*/ 875 h 1040"/>
                  <a:gd name="T106" fmla="*/ 943 w 6579"/>
                  <a:gd name="T107" fmla="*/ 891 h 1040"/>
                  <a:gd name="T108" fmla="*/ 837 w 6579"/>
                  <a:gd name="T109" fmla="*/ 908 h 1040"/>
                  <a:gd name="T110" fmla="*/ 732 w 6579"/>
                  <a:gd name="T111" fmla="*/ 925 h 1040"/>
                  <a:gd name="T112" fmla="*/ 626 w 6579"/>
                  <a:gd name="T113" fmla="*/ 941 h 1040"/>
                  <a:gd name="T114" fmla="*/ 521 w 6579"/>
                  <a:gd name="T115" fmla="*/ 958 h 1040"/>
                  <a:gd name="T116" fmla="*/ 416 w 6579"/>
                  <a:gd name="T117" fmla="*/ 975 h 1040"/>
                  <a:gd name="T118" fmla="*/ 310 w 6579"/>
                  <a:gd name="T119" fmla="*/ 991 h 1040"/>
                  <a:gd name="T120" fmla="*/ 205 w 6579"/>
                  <a:gd name="T121" fmla="*/ 1008 h 1040"/>
                  <a:gd name="T122" fmla="*/ 100 w 6579"/>
                  <a:gd name="T123" fmla="*/ 1025 h 1040"/>
                  <a:gd name="T124" fmla="*/ 0 w 6579"/>
                  <a:gd name="T125" fmla="*/ 1040 h 10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579" h="1040">
                    <a:moveTo>
                      <a:pt x="6579" y="0"/>
                    </a:moveTo>
                    <a:lnTo>
                      <a:pt x="6579" y="0"/>
                    </a:lnTo>
                    <a:lnTo>
                      <a:pt x="6526" y="8"/>
                    </a:lnTo>
                    <a:moveTo>
                      <a:pt x="6474" y="17"/>
                    </a:moveTo>
                    <a:lnTo>
                      <a:pt x="6474" y="17"/>
                    </a:lnTo>
                    <a:lnTo>
                      <a:pt x="6421" y="25"/>
                    </a:lnTo>
                    <a:moveTo>
                      <a:pt x="6368" y="33"/>
                    </a:moveTo>
                    <a:lnTo>
                      <a:pt x="6368" y="33"/>
                    </a:lnTo>
                    <a:lnTo>
                      <a:pt x="6316" y="42"/>
                    </a:lnTo>
                    <a:moveTo>
                      <a:pt x="6263" y="50"/>
                    </a:moveTo>
                    <a:lnTo>
                      <a:pt x="6263" y="50"/>
                    </a:lnTo>
                    <a:lnTo>
                      <a:pt x="6210" y="58"/>
                    </a:lnTo>
                    <a:moveTo>
                      <a:pt x="6158" y="67"/>
                    </a:moveTo>
                    <a:lnTo>
                      <a:pt x="6158" y="67"/>
                    </a:lnTo>
                    <a:lnTo>
                      <a:pt x="6105" y="75"/>
                    </a:lnTo>
                    <a:moveTo>
                      <a:pt x="6052" y="83"/>
                    </a:moveTo>
                    <a:lnTo>
                      <a:pt x="6052" y="83"/>
                    </a:lnTo>
                    <a:lnTo>
                      <a:pt x="6000" y="92"/>
                    </a:lnTo>
                    <a:moveTo>
                      <a:pt x="5947" y="100"/>
                    </a:moveTo>
                    <a:lnTo>
                      <a:pt x="5947" y="100"/>
                    </a:lnTo>
                    <a:lnTo>
                      <a:pt x="5894" y="108"/>
                    </a:lnTo>
                    <a:moveTo>
                      <a:pt x="5842" y="117"/>
                    </a:moveTo>
                    <a:lnTo>
                      <a:pt x="5842" y="117"/>
                    </a:lnTo>
                    <a:lnTo>
                      <a:pt x="5789" y="125"/>
                    </a:lnTo>
                    <a:moveTo>
                      <a:pt x="5736" y="133"/>
                    </a:moveTo>
                    <a:lnTo>
                      <a:pt x="5736" y="133"/>
                    </a:lnTo>
                    <a:lnTo>
                      <a:pt x="5684" y="142"/>
                    </a:lnTo>
                    <a:moveTo>
                      <a:pt x="5631" y="150"/>
                    </a:moveTo>
                    <a:lnTo>
                      <a:pt x="5631" y="150"/>
                    </a:lnTo>
                    <a:lnTo>
                      <a:pt x="5578" y="158"/>
                    </a:lnTo>
                    <a:moveTo>
                      <a:pt x="5526" y="167"/>
                    </a:moveTo>
                    <a:lnTo>
                      <a:pt x="5526" y="167"/>
                    </a:lnTo>
                    <a:lnTo>
                      <a:pt x="5473" y="175"/>
                    </a:lnTo>
                    <a:moveTo>
                      <a:pt x="5420" y="183"/>
                    </a:moveTo>
                    <a:lnTo>
                      <a:pt x="5420" y="183"/>
                    </a:lnTo>
                    <a:lnTo>
                      <a:pt x="5368" y="192"/>
                    </a:lnTo>
                    <a:moveTo>
                      <a:pt x="5315" y="200"/>
                    </a:moveTo>
                    <a:lnTo>
                      <a:pt x="5315" y="200"/>
                    </a:lnTo>
                    <a:lnTo>
                      <a:pt x="5262" y="208"/>
                    </a:lnTo>
                    <a:moveTo>
                      <a:pt x="5210" y="217"/>
                    </a:moveTo>
                    <a:lnTo>
                      <a:pt x="5210" y="217"/>
                    </a:lnTo>
                    <a:lnTo>
                      <a:pt x="5157" y="225"/>
                    </a:lnTo>
                    <a:moveTo>
                      <a:pt x="5104" y="233"/>
                    </a:moveTo>
                    <a:lnTo>
                      <a:pt x="5104" y="233"/>
                    </a:lnTo>
                    <a:lnTo>
                      <a:pt x="5051" y="242"/>
                    </a:lnTo>
                    <a:moveTo>
                      <a:pt x="4999" y="250"/>
                    </a:moveTo>
                    <a:lnTo>
                      <a:pt x="4999" y="250"/>
                    </a:lnTo>
                    <a:lnTo>
                      <a:pt x="4946" y="258"/>
                    </a:lnTo>
                    <a:moveTo>
                      <a:pt x="4893" y="267"/>
                    </a:moveTo>
                    <a:lnTo>
                      <a:pt x="4893" y="267"/>
                    </a:lnTo>
                    <a:lnTo>
                      <a:pt x="4841" y="275"/>
                    </a:lnTo>
                    <a:moveTo>
                      <a:pt x="4788" y="283"/>
                    </a:moveTo>
                    <a:lnTo>
                      <a:pt x="4788" y="283"/>
                    </a:lnTo>
                    <a:lnTo>
                      <a:pt x="4735" y="292"/>
                    </a:lnTo>
                    <a:moveTo>
                      <a:pt x="4683" y="300"/>
                    </a:moveTo>
                    <a:lnTo>
                      <a:pt x="4683" y="300"/>
                    </a:lnTo>
                    <a:lnTo>
                      <a:pt x="4630" y="308"/>
                    </a:lnTo>
                    <a:moveTo>
                      <a:pt x="4577" y="317"/>
                    </a:moveTo>
                    <a:lnTo>
                      <a:pt x="4577" y="317"/>
                    </a:lnTo>
                    <a:lnTo>
                      <a:pt x="4525" y="325"/>
                    </a:lnTo>
                    <a:moveTo>
                      <a:pt x="4472" y="333"/>
                    </a:moveTo>
                    <a:lnTo>
                      <a:pt x="4472" y="333"/>
                    </a:lnTo>
                    <a:lnTo>
                      <a:pt x="4419" y="342"/>
                    </a:lnTo>
                    <a:moveTo>
                      <a:pt x="4367" y="350"/>
                    </a:moveTo>
                    <a:lnTo>
                      <a:pt x="4367" y="350"/>
                    </a:lnTo>
                    <a:lnTo>
                      <a:pt x="4314" y="358"/>
                    </a:lnTo>
                    <a:moveTo>
                      <a:pt x="4261" y="367"/>
                    </a:moveTo>
                    <a:lnTo>
                      <a:pt x="4261" y="367"/>
                    </a:lnTo>
                    <a:lnTo>
                      <a:pt x="4209" y="375"/>
                    </a:lnTo>
                    <a:moveTo>
                      <a:pt x="4156" y="383"/>
                    </a:moveTo>
                    <a:lnTo>
                      <a:pt x="4156" y="383"/>
                    </a:lnTo>
                    <a:lnTo>
                      <a:pt x="4103" y="392"/>
                    </a:lnTo>
                    <a:moveTo>
                      <a:pt x="4051" y="400"/>
                    </a:moveTo>
                    <a:lnTo>
                      <a:pt x="4051" y="400"/>
                    </a:lnTo>
                    <a:lnTo>
                      <a:pt x="3998" y="408"/>
                    </a:lnTo>
                    <a:moveTo>
                      <a:pt x="3945" y="417"/>
                    </a:moveTo>
                    <a:lnTo>
                      <a:pt x="3945" y="417"/>
                    </a:lnTo>
                    <a:lnTo>
                      <a:pt x="3893" y="425"/>
                    </a:lnTo>
                    <a:moveTo>
                      <a:pt x="3840" y="433"/>
                    </a:moveTo>
                    <a:lnTo>
                      <a:pt x="3840" y="433"/>
                    </a:lnTo>
                    <a:lnTo>
                      <a:pt x="3787" y="442"/>
                    </a:lnTo>
                    <a:moveTo>
                      <a:pt x="3735" y="450"/>
                    </a:moveTo>
                    <a:lnTo>
                      <a:pt x="3735" y="450"/>
                    </a:lnTo>
                    <a:lnTo>
                      <a:pt x="3682" y="458"/>
                    </a:lnTo>
                    <a:moveTo>
                      <a:pt x="3629" y="467"/>
                    </a:moveTo>
                    <a:lnTo>
                      <a:pt x="3629" y="467"/>
                    </a:lnTo>
                    <a:lnTo>
                      <a:pt x="3576" y="475"/>
                    </a:lnTo>
                    <a:moveTo>
                      <a:pt x="3524" y="483"/>
                    </a:moveTo>
                    <a:lnTo>
                      <a:pt x="3524" y="483"/>
                    </a:lnTo>
                    <a:lnTo>
                      <a:pt x="3471" y="492"/>
                    </a:lnTo>
                    <a:moveTo>
                      <a:pt x="3418" y="500"/>
                    </a:moveTo>
                    <a:lnTo>
                      <a:pt x="3418" y="500"/>
                    </a:lnTo>
                    <a:lnTo>
                      <a:pt x="3366" y="508"/>
                    </a:lnTo>
                    <a:moveTo>
                      <a:pt x="3313" y="516"/>
                    </a:moveTo>
                    <a:lnTo>
                      <a:pt x="3313" y="516"/>
                    </a:lnTo>
                    <a:lnTo>
                      <a:pt x="3260" y="525"/>
                    </a:lnTo>
                    <a:moveTo>
                      <a:pt x="3208" y="533"/>
                    </a:moveTo>
                    <a:lnTo>
                      <a:pt x="3208" y="533"/>
                    </a:lnTo>
                    <a:lnTo>
                      <a:pt x="3155" y="541"/>
                    </a:lnTo>
                    <a:moveTo>
                      <a:pt x="3102" y="550"/>
                    </a:moveTo>
                    <a:lnTo>
                      <a:pt x="3102" y="550"/>
                    </a:lnTo>
                    <a:lnTo>
                      <a:pt x="3050" y="558"/>
                    </a:lnTo>
                    <a:moveTo>
                      <a:pt x="2997" y="566"/>
                    </a:moveTo>
                    <a:lnTo>
                      <a:pt x="2997" y="566"/>
                    </a:lnTo>
                    <a:lnTo>
                      <a:pt x="2944" y="575"/>
                    </a:lnTo>
                    <a:moveTo>
                      <a:pt x="2892" y="583"/>
                    </a:moveTo>
                    <a:lnTo>
                      <a:pt x="2892" y="583"/>
                    </a:lnTo>
                    <a:lnTo>
                      <a:pt x="2839" y="591"/>
                    </a:lnTo>
                    <a:moveTo>
                      <a:pt x="2786" y="600"/>
                    </a:moveTo>
                    <a:lnTo>
                      <a:pt x="2786" y="600"/>
                    </a:lnTo>
                    <a:lnTo>
                      <a:pt x="2734" y="608"/>
                    </a:lnTo>
                    <a:moveTo>
                      <a:pt x="2681" y="616"/>
                    </a:moveTo>
                    <a:lnTo>
                      <a:pt x="2681" y="616"/>
                    </a:lnTo>
                    <a:lnTo>
                      <a:pt x="2628" y="625"/>
                    </a:lnTo>
                    <a:moveTo>
                      <a:pt x="2576" y="633"/>
                    </a:moveTo>
                    <a:lnTo>
                      <a:pt x="2576" y="633"/>
                    </a:lnTo>
                    <a:lnTo>
                      <a:pt x="2523" y="641"/>
                    </a:lnTo>
                    <a:moveTo>
                      <a:pt x="2470" y="650"/>
                    </a:moveTo>
                    <a:lnTo>
                      <a:pt x="2470" y="650"/>
                    </a:lnTo>
                    <a:lnTo>
                      <a:pt x="2418" y="658"/>
                    </a:lnTo>
                    <a:moveTo>
                      <a:pt x="2365" y="666"/>
                    </a:moveTo>
                    <a:lnTo>
                      <a:pt x="2365" y="666"/>
                    </a:lnTo>
                    <a:lnTo>
                      <a:pt x="2312" y="675"/>
                    </a:lnTo>
                    <a:moveTo>
                      <a:pt x="2260" y="683"/>
                    </a:moveTo>
                    <a:lnTo>
                      <a:pt x="2260" y="683"/>
                    </a:lnTo>
                    <a:lnTo>
                      <a:pt x="2207" y="691"/>
                    </a:lnTo>
                    <a:moveTo>
                      <a:pt x="2154" y="700"/>
                    </a:moveTo>
                    <a:lnTo>
                      <a:pt x="2154" y="700"/>
                    </a:lnTo>
                    <a:lnTo>
                      <a:pt x="2101" y="708"/>
                    </a:lnTo>
                    <a:moveTo>
                      <a:pt x="2049" y="716"/>
                    </a:moveTo>
                    <a:lnTo>
                      <a:pt x="2049" y="716"/>
                    </a:lnTo>
                    <a:lnTo>
                      <a:pt x="1996" y="725"/>
                    </a:lnTo>
                    <a:moveTo>
                      <a:pt x="1943" y="733"/>
                    </a:moveTo>
                    <a:lnTo>
                      <a:pt x="1943" y="733"/>
                    </a:lnTo>
                    <a:lnTo>
                      <a:pt x="1891" y="741"/>
                    </a:lnTo>
                    <a:moveTo>
                      <a:pt x="1838" y="750"/>
                    </a:moveTo>
                    <a:lnTo>
                      <a:pt x="1838" y="750"/>
                    </a:lnTo>
                    <a:lnTo>
                      <a:pt x="1785" y="758"/>
                    </a:lnTo>
                    <a:moveTo>
                      <a:pt x="1733" y="766"/>
                    </a:moveTo>
                    <a:lnTo>
                      <a:pt x="1733" y="766"/>
                    </a:lnTo>
                    <a:lnTo>
                      <a:pt x="1680" y="775"/>
                    </a:lnTo>
                    <a:moveTo>
                      <a:pt x="1627" y="783"/>
                    </a:moveTo>
                    <a:lnTo>
                      <a:pt x="1627" y="783"/>
                    </a:lnTo>
                    <a:lnTo>
                      <a:pt x="1575" y="791"/>
                    </a:lnTo>
                    <a:moveTo>
                      <a:pt x="1522" y="800"/>
                    </a:moveTo>
                    <a:lnTo>
                      <a:pt x="1522" y="800"/>
                    </a:lnTo>
                    <a:lnTo>
                      <a:pt x="1469" y="808"/>
                    </a:lnTo>
                    <a:moveTo>
                      <a:pt x="1417" y="816"/>
                    </a:moveTo>
                    <a:lnTo>
                      <a:pt x="1417" y="816"/>
                    </a:lnTo>
                    <a:lnTo>
                      <a:pt x="1364" y="825"/>
                    </a:lnTo>
                    <a:moveTo>
                      <a:pt x="1311" y="833"/>
                    </a:moveTo>
                    <a:lnTo>
                      <a:pt x="1311" y="833"/>
                    </a:lnTo>
                    <a:lnTo>
                      <a:pt x="1259" y="841"/>
                    </a:lnTo>
                    <a:moveTo>
                      <a:pt x="1206" y="850"/>
                    </a:moveTo>
                    <a:lnTo>
                      <a:pt x="1206" y="850"/>
                    </a:lnTo>
                    <a:lnTo>
                      <a:pt x="1153" y="858"/>
                    </a:lnTo>
                    <a:moveTo>
                      <a:pt x="1101" y="866"/>
                    </a:moveTo>
                    <a:lnTo>
                      <a:pt x="1101" y="866"/>
                    </a:lnTo>
                    <a:lnTo>
                      <a:pt x="1048" y="875"/>
                    </a:lnTo>
                    <a:moveTo>
                      <a:pt x="995" y="883"/>
                    </a:moveTo>
                    <a:lnTo>
                      <a:pt x="995" y="883"/>
                    </a:lnTo>
                    <a:lnTo>
                      <a:pt x="943" y="891"/>
                    </a:lnTo>
                    <a:moveTo>
                      <a:pt x="890" y="900"/>
                    </a:moveTo>
                    <a:lnTo>
                      <a:pt x="890" y="900"/>
                    </a:lnTo>
                    <a:lnTo>
                      <a:pt x="837" y="908"/>
                    </a:lnTo>
                    <a:moveTo>
                      <a:pt x="785" y="916"/>
                    </a:moveTo>
                    <a:lnTo>
                      <a:pt x="785" y="916"/>
                    </a:lnTo>
                    <a:lnTo>
                      <a:pt x="732" y="925"/>
                    </a:lnTo>
                    <a:moveTo>
                      <a:pt x="679" y="933"/>
                    </a:moveTo>
                    <a:lnTo>
                      <a:pt x="679" y="933"/>
                    </a:lnTo>
                    <a:lnTo>
                      <a:pt x="626" y="941"/>
                    </a:lnTo>
                    <a:moveTo>
                      <a:pt x="574" y="950"/>
                    </a:moveTo>
                    <a:lnTo>
                      <a:pt x="574" y="950"/>
                    </a:lnTo>
                    <a:lnTo>
                      <a:pt x="521" y="958"/>
                    </a:lnTo>
                    <a:moveTo>
                      <a:pt x="468" y="966"/>
                    </a:moveTo>
                    <a:lnTo>
                      <a:pt x="468" y="966"/>
                    </a:lnTo>
                    <a:lnTo>
                      <a:pt x="416" y="975"/>
                    </a:lnTo>
                    <a:moveTo>
                      <a:pt x="363" y="983"/>
                    </a:moveTo>
                    <a:lnTo>
                      <a:pt x="363" y="983"/>
                    </a:lnTo>
                    <a:lnTo>
                      <a:pt x="310" y="991"/>
                    </a:lnTo>
                    <a:moveTo>
                      <a:pt x="258" y="1000"/>
                    </a:moveTo>
                    <a:lnTo>
                      <a:pt x="258" y="1000"/>
                    </a:lnTo>
                    <a:lnTo>
                      <a:pt x="205" y="1008"/>
                    </a:lnTo>
                    <a:moveTo>
                      <a:pt x="152" y="1016"/>
                    </a:moveTo>
                    <a:lnTo>
                      <a:pt x="152" y="1016"/>
                    </a:lnTo>
                    <a:lnTo>
                      <a:pt x="100" y="1025"/>
                    </a:lnTo>
                    <a:moveTo>
                      <a:pt x="47" y="1033"/>
                    </a:moveTo>
                    <a:lnTo>
                      <a:pt x="47" y="1033"/>
                    </a:lnTo>
                    <a:lnTo>
                      <a:pt x="0" y="1040"/>
                    </a:lnTo>
                  </a:path>
                </a:pathLst>
              </a:custGeom>
              <a:grpFill/>
              <a:ln w="1111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505050"/>
                  </a:solidFill>
                </a:endParaRPr>
              </a:p>
            </p:txBody>
          </p:sp>
          <p:sp>
            <p:nvSpPr>
              <p:cNvPr id="45" name="Freeform 36"/>
              <p:cNvSpPr>
                <a:spLocks noEditPoints="1"/>
              </p:cNvSpPr>
              <p:nvPr/>
            </p:nvSpPr>
            <p:spPr bwMode="auto">
              <a:xfrm flipH="1">
                <a:off x="8060304" y="4190020"/>
                <a:ext cx="5238447" cy="158672"/>
              </a:xfrm>
              <a:custGeom>
                <a:avLst/>
                <a:gdLst>
                  <a:gd name="T0" fmla="*/ 6291 w 6344"/>
                  <a:gd name="T1" fmla="*/ 192 h 194"/>
                  <a:gd name="T2" fmla="*/ 6184 w 6344"/>
                  <a:gd name="T3" fmla="*/ 189 h 194"/>
                  <a:gd name="T4" fmla="*/ 6078 w 6344"/>
                  <a:gd name="T5" fmla="*/ 185 h 194"/>
                  <a:gd name="T6" fmla="*/ 5971 w 6344"/>
                  <a:gd name="T7" fmla="*/ 182 h 194"/>
                  <a:gd name="T8" fmla="*/ 5864 w 6344"/>
                  <a:gd name="T9" fmla="*/ 179 h 194"/>
                  <a:gd name="T10" fmla="*/ 5758 w 6344"/>
                  <a:gd name="T11" fmla="*/ 176 h 194"/>
                  <a:gd name="T12" fmla="*/ 5651 w 6344"/>
                  <a:gd name="T13" fmla="*/ 172 h 194"/>
                  <a:gd name="T14" fmla="*/ 5544 w 6344"/>
                  <a:gd name="T15" fmla="*/ 169 h 194"/>
                  <a:gd name="T16" fmla="*/ 5438 w 6344"/>
                  <a:gd name="T17" fmla="*/ 166 h 194"/>
                  <a:gd name="T18" fmla="*/ 5331 w 6344"/>
                  <a:gd name="T19" fmla="*/ 163 h 194"/>
                  <a:gd name="T20" fmla="*/ 5225 w 6344"/>
                  <a:gd name="T21" fmla="*/ 159 h 194"/>
                  <a:gd name="T22" fmla="*/ 5118 w 6344"/>
                  <a:gd name="T23" fmla="*/ 156 h 194"/>
                  <a:gd name="T24" fmla="*/ 5011 w 6344"/>
                  <a:gd name="T25" fmla="*/ 153 h 194"/>
                  <a:gd name="T26" fmla="*/ 4905 w 6344"/>
                  <a:gd name="T27" fmla="*/ 150 h 194"/>
                  <a:gd name="T28" fmla="*/ 4798 w 6344"/>
                  <a:gd name="T29" fmla="*/ 146 h 194"/>
                  <a:gd name="T30" fmla="*/ 4692 w 6344"/>
                  <a:gd name="T31" fmla="*/ 143 h 194"/>
                  <a:gd name="T32" fmla="*/ 4585 w 6344"/>
                  <a:gd name="T33" fmla="*/ 140 h 194"/>
                  <a:gd name="T34" fmla="*/ 4478 w 6344"/>
                  <a:gd name="T35" fmla="*/ 136 h 194"/>
                  <a:gd name="T36" fmla="*/ 4372 w 6344"/>
                  <a:gd name="T37" fmla="*/ 133 h 194"/>
                  <a:gd name="T38" fmla="*/ 4265 w 6344"/>
                  <a:gd name="T39" fmla="*/ 130 h 194"/>
                  <a:gd name="T40" fmla="*/ 4158 w 6344"/>
                  <a:gd name="T41" fmla="*/ 127 h 194"/>
                  <a:gd name="T42" fmla="*/ 4052 w 6344"/>
                  <a:gd name="T43" fmla="*/ 123 h 194"/>
                  <a:gd name="T44" fmla="*/ 3945 w 6344"/>
                  <a:gd name="T45" fmla="*/ 120 h 194"/>
                  <a:gd name="T46" fmla="*/ 3839 w 6344"/>
                  <a:gd name="T47" fmla="*/ 117 h 194"/>
                  <a:gd name="T48" fmla="*/ 3732 w 6344"/>
                  <a:gd name="T49" fmla="*/ 114 h 194"/>
                  <a:gd name="T50" fmla="*/ 3625 w 6344"/>
                  <a:gd name="T51" fmla="*/ 110 h 194"/>
                  <a:gd name="T52" fmla="*/ 3519 w 6344"/>
                  <a:gd name="T53" fmla="*/ 107 h 194"/>
                  <a:gd name="T54" fmla="*/ 3412 w 6344"/>
                  <a:gd name="T55" fmla="*/ 104 h 194"/>
                  <a:gd name="T56" fmla="*/ 3305 w 6344"/>
                  <a:gd name="T57" fmla="*/ 101 h 194"/>
                  <a:gd name="T58" fmla="*/ 3199 w 6344"/>
                  <a:gd name="T59" fmla="*/ 97 h 194"/>
                  <a:gd name="T60" fmla="*/ 3092 w 6344"/>
                  <a:gd name="T61" fmla="*/ 94 h 194"/>
                  <a:gd name="T62" fmla="*/ 2986 w 6344"/>
                  <a:gd name="T63" fmla="*/ 91 h 194"/>
                  <a:gd name="T64" fmla="*/ 2879 w 6344"/>
                  <a:gd name="T65" fmla="*/ 88 h 194"/>
                  <a:gd name="T66" fmla="*/ 2772 w 6344"/>
                  <a:gd name="T67" fmla="*/ 84 h 194"/>
                  <a:gd name="T68" fmla="*/ 2666 w 6344"/>
                  <a:gd name="T69" fmla="*/ 81 h 194"/>
                  <a:gd name="T70" fmla="*/ 2559 w 6344"/>
                  <a:gd name="T71" fmla="*/ 78 h 194"/>
                  <a:gd name="T72" fmla="*/ 2453 w 6344"/>
                  <a:gd name="T73" fmla="*/ 75 h 194"/>
                  <a:gd name="T74" fmla="*/ 2346 w 6344"/>
                  <a:gd name="T75" fmla="*/ 71 h 194"/>
                  <a:gd name="T76" fmla="*/ 2239 w 6344"/>
                  <a:gd name="T77" fmla="*/ 68 h 194"/>
                  <a:gd name="T78" fmla="*/ 2133 w 6344"/>
                  <a:gd name="T79" fmla="*/ 65 h 194"/>
                  <a:gd name="T80" fmla="*/ 2026 w 6344"/>
                  <a:gd name="T81" fmla="*/ 62 h 194"/>
                  <a:gd name="T82" fmla="*/ 1919 w 6344"/>
                  <a:gd name="T83" fmla="*/ 58 h 194"/>
                  <a:gd name="T84" fmla="*/ 1813 w 6344"/>
                  <a:gd name="T85" fmla="*/ 55 h 194"/>
                  <a:gd name="T86" fmla="*/ 1706 w 6344"/>
                  <a:gd name="T87" fmla="*/ 52 h 194"/>
                  <a:gd name="T88" fmla="*/ 1600 w 6344"/>
                  <a:gd name="T89" fmla="*/ 48 h 194"/>
                  <a:gd name="T90" fmla="*/ 1493 w 6344"/>
                  <a:gd name="T91" fmla="*/ 45 h 194"/>
                  <a:gd name="T92" fmla="*/ 1386 w 6344"/>
                  <a:gd name="T93" fmla="*/ 42 h 194"/>
                  <a:gd name="T94" fmla="*/ 1280 w 6344"/>
                  <a:gd name="T95" fmla="*/ 39 h 194"/>
                  <a:gd name="T96" fmla="*/ 1173 w 6344"/>
                  <a:gd name="T97" fmla="*/ 35 h 194"/>
                  <a:gd name="T98" fmla="*/ 1067 w 6344"/>
                  <a:gd name="T99" fmla="*/ 32 h 194"/>
                  <a:gd name="T100" fmla="*/ 960 w 6344"/>
                  <a:gd name="T101" fmla="*/ 29 h 194"/>
                  <a:gd name="T102" fmla="*/ 853 w 6344"/>
                  <a:gd name="T103" fmla="*/ 26 h 194"/>
                  <a:gd name="T104" fmla="*/ 747 w 6344"/>
                  <a:gd name="T105" fmla="*/ 22 h 194"/>
                  <a:gd name="T106" fmla="*/ 640 w 6344"/>
                  <a:gd name="T107" fmla="*/ 19 h 194"/>
                  <a:gd name="T108" fmla="*/ 533 w 6344"/>
                  <a:gd name="T109" fmla="*/ 16 h 194"/>
                  <a:gd name="T110" fmla="*/ 427 w 6344"/>
                  <a:gd name="T111" fmla="*/ 13 h 194"/>
                  <a:gd name="T112" fmla="*/ 320 w 6344"/>
                  <a:gd name="T113" fmla="*/ 9 h 194"/>
                  <a:gd name="T114" fmla="*/ 214 w 6344"/>
                  <a:gd name="T115" fmla="*/ 6 h 194"/>
                  <a:gd name="T116" fmla="*/ 107 w 6344"/>
                  <a:gd name="T117" fmla="*/ 3 h 194"/>
                  <a:gd name="T118" fmla="*/ 0 w 6344"/>
                  <a:gd name="T11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344" h="194">
                    <a:moveTo>
                      <a:pt x="6344" y="194"/>
                    </a:moveTo>
                    <a:lnTo>
                      <a:pt x="6344" y="194"/>
                    </a:lnTo>
                    <a:lnTo>
                      <a:pt x="6291" y="192"/>
                    </a:lnTo>
                    <a:moveTo>
                      <a:pt x="6237" y="190"/>
                    </a:moveTo>
                    <a:lnTo>
                      <a:pt x="6237" y="190"/>
                    </a:lnTo>
                    <a:lnTo>
                      <a:pt x="6184" y="189"/>
                    </a:lnTo>
                    <a:moveTo>
                      <a:pt x="6131" y="187"/>
                    </a:moveTo>
                    <a:lnTo>
                      <a:pt x="6131" y="187"/>
                    </a:lnTo>
                    <a:lnTo>
                      <a:pt x="6078" y="185"/>
                    </a:lnTo>
                    <a:moveTo>
                      <a:pt x="6024" y="184"/>
                    </a:moveTo>
                    <a:lnTo>
                      <a:pt x="6024" y="184"/>
                    </a:lnTo>
                    <a:lnTo>
                      <a:pt x="5971" y="182"/>
                    </a:lnTo>
                    <a:moveTo>
                      <a:pt x="5918" y="180"/>
                    </a:moveTo>
                    <a:lnTo>
                      <a:pt x="5918" y="180"/>
                    </a:lnTo>
                    <a:lnTo>
                      <a:pt x="5864" y="179"/>
                    </a:lnTo>
                    <a:moveTo>
                      <a:pt x="5811" y="177"/>
                    </a:moveTo>
                    <a:lnTo>
                      <a:pt x="5811" y="177"/>
                    </a:lnTo>
                    <a:lnTo>
                      <a:pt x="5758" y="176"/>
                    </a:lnTo>
                    <a:moveTo>
                      <a:pt x="5704" y="174"/>
                    </a:moveTo>
                    <a:lnTo>
                      <a:pt x="5704" y="174"/>
                    </a:lnTo>
                    <a:lnTo>
                      <a:pt x="5651" y="172"/>
                    </a:lnTo>
                    <a:moveTo>
                      <a:pt x="5598" y="171"/>
                    </a:moveTo>
                    <a:lnTo>
                      <a:pt x="5598" y="171"/>
                    </a:lnTo>
                    <a:lnTo>
                      <a:pt x="5544" y="169"/>
                    </a:lnTo>
                    <a:moveTo>
                      <a:pt x="5491" y="167"/>
                    </a:moveTo>
                    <a:lnTo>
                      <a:pt x="5491" y="167"/>
                    </a:lnTo>
                    <a:lnTo>
                      <a:pt x="5438" y="166"/>
                    </a:lnTo>
                    <a:moveTo>
                      <a:pt x="5385" y="164"/>
                    </a:moveTo>
                    <a:lnTo>
                      <a:pt x="5385" y="164"/>
                    </a:lnTo>
                    <a:lnTo>
                      <a:pt x="5331" y="163"/>
                    </a:lnTo>
                    <a:moveTo>
                      <a:pt x="5278" y="161"/>
                    </a:moveTo>
                    <a:lnTo>
                      <a:pt x="5278" y="161"/>
                    </a:lnTo>
                    <a:lnTo>
                      <a:pt x="5225" y="159"/>
                    </a:lnTo>
                    <a:moveTo>
                      <a:pt x="5171" y="158"/>
                    </a:moveTo>
                    <a:lnTo>
                      <a:pt x="5171" y="158"/>
                    </a:lnTo>
                    <a:lnTo>
                      <a:pt x="5118" y="156"/>
                    </a:lnTo>
                    <a:moveTo>
                      <a:pt x="5065" y="154"/>
                    </a:moveTo>
                    <a:lnTo>
                      <a:pt x="5065" y="154"/>
                    </a:lnTo>
                    <a:lnTo>
                      <a:pt x="5011" y="153"/>
                    </a:lnTo>
                    <a:moveTo>
                      <a:pt x="4958" y="151"/>
                    </a:moveTo>
                    <a:lnTo>
                      <a:pt x="4958" y="151"/>
                    </a:lnTo>
                    <a:lnTo>
                      <a:pt x="4905" y="150"/>
                    </a:lnTo>
                    <a:moveTo>
                      <a:pt x="4851" y="148"/>
                    </a:moveTo>
                    <a:lnTo>
                      <a:pt x="4851" y="148"/>
                    </a:lnTo>
                    <a:lnTo>
                      <a:pt x="4798" y="146"/>
                    </a:lnTo>
                    <a:moveTo>
                      <a:pt x="4745" y="145"/>
                    </a:moveTo>
                    <a:lnTo>
                      <a:pt x="4745" y="145"/>
                    </a:lnTo>
                    <a:lnTo>
                      <a:pt x="4692" y="143"/>
                    </a:lnTo>
                    <a:moveTo>
                      <a:pt x="4638" y="141"/>
                    </a:moveTo>
                    <a:lnTo>
                      <a:pt x="4638" y="141"/>
                    </a:lnTo>
                    <a:lnTo>
                      <a:pt x="4585" y="140"/>
                    </a:lnTo>
                    <a:moveTo>
                      <a:pt x="4532" y="138"/>
                    </a:moveTo>
                    <a:lnTo>
                      <a:pt x="4532" y="138"/>
                    </a:lnTo>
                    <a:lnTo>
                      <a:pt x="4478" y="136"/>
                    </a:lnTo>
                    <a:moveTo>
                      <a:pt x="4425" y="135"/>
                    </a:moveTo>
                    <a:lnTo>
                      <a:pt x="4425" y="135"/>
                    </a:lnTo>
                    <a:lnTo>
                      <a:pt x="4372" y="133"/>
                    </a:lnTo>
                    <a:moveTo>
                      <a:pt x="4318" y="132"/>
                    </a:moveTo>
                    <a:lnTo>
                      <a:pt x="4318" y="132"/>
                    </a:lnTo>
                    <a:lnTo>
                      <a:pt x="4265" y="130"/>
                    </a:lnTo>
                    <a:moveTo>
                      <a:pt x="4212" y="128"/>
                    </a:moveTo>
                    <a:lnTo>
                      <a:pt x="4212" y="128"/>
                    </a:lnTo>
                    <a:lnTo>
                      <a:pt x="4158" y="127"/>
                    </a:lnTo>
                    <a:moveTo>
                      <a:pt x="4105" y="125"/>
                    </a:moveTo>
                    <a:lnTo>
                      <a:pt x="4105" y="125"/>
                    </a:lnTo>
                    <a:lnTo>
                      <a:pt x="4052" y="123"/>
                    </a:lnTo>
                    <a:moveTo>
                      <a:pt x="3998" y="122"/>
                    </a:moveTo>
                    <a:lnTo>
                      <a:pt x="3998" y="122"/>
                    </a:lnTo>
                    <a:lnTo>
                      <a:pt x="3945" y="120"/>
                    </a:lnTo>
                    <a:moveTo>
                      <a:pt x="3892" y="119"/>
                    </a:moveTo>
                    <a:lnTo>
                      <a:pt x="3892" y="119"/>
                    </a:lnTo>
                    <a:lnTo>
                      <a:pt x="3839" y="117"/>
                    </a:lnTo>
                    <a:moveTo>
                      <a:pt x="3785" y="115"/>
                    </a:moveTo>
                    <a:lnTo>
                      <a:pt x="3785" y="115"/>
                    </a:lnTo>
                    <a:lnTo>
                      <a:pt x="3732" y="114"/>
                    </a:lnTo>
                    <a:moveTo>
                      <a:pt x="3679" y="112"/>
                    </a:moveTo>
                    <a:lnTo>
                      <a:pt x="3679" y="112"/>
                    </a:lnTo>
                    <a:lnTo>
                      <a:pt x="3625" y="110"/>
                    </a:lnTo>
                    <a:moveTo>
                      <a:pt x="3572" y="109"/>
                    </a:moveTo>
                    <a:lnTo>
                      <a:pt x="3572" y="109"/>
                    </a:lnTo>
                    <a:lnTo>
                      <a:pt x="3519" y="107"/>
                    </a:lnTo>
                    <a:moveTo>
                      <a:pt x="3465" y="106"/>
                    </a:moveTo>
                    <a:lnTo>
                      <a:pt x="3465" y="106"/>
                    </a:lnTo>
                    <a:lnTo>
                      <a:pt x="3412" y="104"/>
                    </a:lnTo>
                    <a:moveTo>
                      <a:pt x="3359" y="102"/>
                    </a:moveTo>
                    <a:lnTo>
                      <a:pt x="3359" y="102"/>
                    </a:lnTo>
                    <a:lnTo>
                      <a:pt x="3305" y="101"/>
                    </a:lnTo>
                    <a:moveTo>
                      <a:pt x="3252" y="99"/>
                    </a:moveTo>
                    <a:lnTo>
                      <a:pt x="3252" y="99"/>
                    </a:lnTo>
                    <a:lnTo>
                      <a:pt x="3199" y="97"/>
                    </a:lnTo>
                    <a:moveTo>
                      <a:pt x="3146" y="96"/>
                    </a:moveTo>
                    <a:lnTo>
                      <a:pt x="3146" y="96"/>
                    </a:lnTo>
                    <a:lnTo>
                      <a:pt x="3092" y="94"/>
                    </a:lnTo>
                    <a:moveTo>
                      <a:pt x="3039" y="92"/>
                    </a:moveTo>
                    <a:lnTo>
                      <a:pt x="3039" y="92"/>
                    </a:lnTo>
                    <a:lnTo>
                      <a:pt x="2986" y="91"/>
                    </a:lnTo>
                    <a:moveTo>
                      <a:pt x="2932" y="89"/>
                    </a:moveTo>
                    <a:lnTo>
                      <a:pt x="2932" y="89"/>
                    </a:lnTo>
                    <a:lnTo>
                      <a:pt x="2879" y="88"/>
                    </a:lnTo>
                    <a:moveTo>
                      <a:pt x="2826" y="86"/>
                    </a:moveTo>
                    <a:lnTo>
                      <a:pt x="2826" y="86"/>
                    </a:lnTo>
                    <a:lnTo>
                      <a:pt x="2772" y="84"/>
                    </a:lnTo>
                    <a:moveTo>
                      <a:pt x="2719" y="83"/>
                    </a:moveTo>
                    <a:lnTo>
                      <a:pt x="2719" y="83"/>
                    </a:lnTo>
                    <a:lnTo>
                      <a:pt x="2666" y="81"/>
                    </a:lnTo>
                    <a:moveTo>
                      <a:pt x="2612" y="79"/>
                    </a:moveTo>
                    <a:lnTo>
                      <a:pt x="2612" y="79"/>
                    </a:lnTo>
                    <a:lnTo>
                      <a:pt x="2559" y="78"/>
                    </a:lnTo>
                    <a:moveTo>
                      <a:pt x="2506" y="76"/>
                    </a:moveTo>
                    <a:lnTo>
                      <a:pt x="2506" y="76"/>
                    </a:lnTo>
                    <a:lnTo>
                      <a:pt x="2453" y="75"/>
                    </a:lnTo>
                    <a:moveTo>
                      <a:pt x="2399" y="73"/>
                    </a:moveTo>
                    <a:lnTo>
                      <a:pt x="2399" y="73"/>
                    </a:lnTo>
                    <a:lnTo>
                      <a:pt x="2346" y="71"/>
                    </a:lnTo>
                    <a:moveTo>
                      <a:pt x="2293" y="70"/>
                    </a:moveTo>
                    <a:lnTo>
                      <a:pt x="2293" y="70"/>
                    </a:lnTo>
                    <a:lnTo>
                      <a:pt x="2239" y="68"/>
                    </a:lnTo>
                    <a:moveTo>
                      <a:pt x="2186" y="66"/>
                    </a:moveTo>
                    <a:lnTo>
                      <a:pt x="2186" y="66"/>
                    </a:lnTo>
                    <a:lnTo>
                      <a:pt x="2133" y="65"/>
                    </a:lnTo>
                    <a:moveTo>
                      <a:pt x="2079" y="63"/>
                    </a:moveTo>
                    <a:lnTo>
                      <a:pt x="2079" y="63"/>
                    </a:lnTo>
                    <a:lnTo>
                      <a:pt x="2026" y="62"/>
                    </a:lnTo>
                    <a:moveTo>
                      <a:pt x="1973" y="60"/>
                    </a:moveTo>
                    <a:lnTo>
                      <a:pt x="1973" y="60"/>
                    </a:lnTo>
                    <a:lnTo>
                      <a:pt x="1919" y="58"/>
                    </a:lnTo>
                    <a:moveTo>
                      <a:pt x="1866" y="57"/>
                    </a:moveTo>
                    <a:lnTo>
                      <a:pt x="1866" y="57"/>
                    </a:lnTo>
                    <a:lnTo>
                      <a:pt x="1813" y="55"/>
                    </a:lnTo>
                    <a:moveTo>
                      <a:pt x="1760" y="53"/>
                    </a:moveTo>
                    <a:lnTo>
                      <a:pt x="1760" y="53"/>
                    </a:lnTo>
                    <a:lnTo>
                      <a:pt x="1706" y="52"/>
                    </a:lnTo>
                    <a:moveTo>
                      <a:pt x="1653" y="50"/>
                    </a:moveTo>
                    <a:lnTo>
                      <a:pt x="1653" y="50"/>
                    </a:lnTo>
                    <a:lnTo>
                      <a:pt x="1600" y="48"/>
                    </a:lnTo>
                    <a:moveTo>
                      <a:pt x="1546" y="47"/>
                    </a:moveTo>
                    <a:lnTo>
                      <a:pt x="1546" y="47"/>
                    </a:lnTo>
                    <a:lnTo>
                      <a:pt x="1493" y="45"/>
                    </a:lnTo>
                    <a:moveTo>
                      <a:pt x="1440" y="44"/>
                    </a:moveTo>
                    <a:lnTo>
                      <a:pt x="1440" y="44"/>
                    </a:lnTo>
                    <a:lnTo>
                      <a:pt x="1386" y="42"/>
                    </a:lnTo>
                    <a:moveTo>
                      <a:pt x="1333" y="40"/>
                    </a:moveTo>
                    <a:lnTo>
                      <a:pt x="1333" y="40"/>
                    </a:lnTo>
                    <a:lnTo>
                      <a:pt x="1280" y="39"/>
                    </a:lnTo>
                    <a:moveTo>
                      <a:pt x="1226" y="37"/>
                    </a:moveTo>
                    <a:lnTo>
                      <a:pt x="1226" y="37"/>
                    </a:lnTo>
                    <a:lnTo>
                      <a:pt x="1173" y="35"/>
                    </a:lnTo>
                    <a:moveTo>
                      <a:pt x="1120" y="34"/>
                    </a:moveTo>
                    <a:lnTo>
                      <a:pt x="1120" y="34"/>
                    </a:lnTo>
                    <a:lnTo>
                      <a:pt x="1067" y="32"/>
                    </a:lnTo>
                    <a:moveTo>
                      <a:pt x="1013" y="31"/>
                    </a:moveTo>
                    <a:lnTo>
                      <a:pt x="1013" y="31"/>
                    </a:lnTo>
                    <a:lnTo>
                      <a:pt x="960" y="29"/>
                    </a:lnTo>
                    <a:moveTo>
                      <a:pt x="907" y="27"/>
                    </a:moveTo>
                    <a:lnTo>
                      <a:pt x="907" y="27"/>
                    </a:lnTo>
                    <a:lnTo>
                      <a:pt x="853" y="26"/>
                    </a:lnTo>
                    <a:moveTo>
                      <a:pt x="800" y="24"/>
                    </a:moveTo>
                    <a:lnTo>
                      <a:pt x="800" y="24"/>
                    </a:lnTo>
                    <a:lnTo>
                      <a:pt x="747" y="22"/>
                    </a:lnTo>
                    <a:moveTo>
                      <a:pt x="693" y="21"/>
                    </a:moveTo>
                    <a:lnTo>
                      <a:pt x="693" y="21"/>
                    </a:lnTo>
                    <a:lnTo>
                      <a:pt x="640" y="19"/>
                    </a:lnTo>
                    <a:moveTo>
                      <a:pt x="587" y="18"/>
                    </a:moveTo>
                    <a:lnTo>
                      <a:pt x="587" y="18"/>
                    </a:lnTo>
                    <a:lnTo>
                      <a:pt x="533" y="16"/>
                    </a:lnTo>
                    <a:moveTo>
                      <a:pt x="480" y="14"/>
                    </a:moveTo>
                    <a:lnTo>
                      <a:pt x="480" y="14"/>
                    </a:lnTo>
                    <a:lnTo>
                      <a:pt x="427" y="13"/>
                    </a:lnTo>
                    <a:moveTo>
                      <a:pt x="374" y="11"/>
                    </a:moveTo>
                    <a:lnTo>
                      <a:pt x="374" y="11"/>
                    </a:lnTo>
                    <a:lnTo>
                      <a:pt x="320" y="9"/>
                    </a:lnTo>
                    <a:moveTo>
                      <a:pt x="267" y="8"/>
                    </a:moveTo>
                    <a:lnTo>
                      <a:pt x="267" y="8"/>
                    </a:lnTo>
                    <a:lnTo>
                      <a:pt x="214" y="6"/>
                    </a:lnTo>
                    <a:moveTo>
                      <a:pt x="160" y="4"/>
                    </a:moveTo>
                    <a:lnTo>
                      <a:pt x="160" y="4"/>
                    </a:lnTo>
                    <a:lnTo>
                      <a:pt x="107" y="3"/>
                    </a:lnTo>
                    <a:moveTo>
                      <a:pt x="54" y="1"/>
                    </a:moveTo>
                    <a:lnTo>
                      <a:pt x="54" y="1"/>
                    </a:lnTo>
                    <a:lnTo>
                      <a:pt x="0" y="0"/>
                    </a:lnTo>
                  </a:path>
                </a:pathLst>
              </a:custGeom>
              <a:grpFill/>
              <a:ln w="1111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505050"/>
                  </a:solidFill>
                </a:endParaRPr>
              </a:p>
            </p:txBody>
          </p:sp>
          <p:sp>
            <p:nvSpPr>
              <p:cNvPr id="46" name="Freeform 42"/>
              <p:cNvSpPr>
                <a:spLocks noEditPoints="1"/>
              </p:cNvSpPr>
              <p:nvPr/>
            </p:nvSpPr>
            <p:spPr bwMode="auto">
              <a:xfrm flipH="1">
                <a:off x="10186884" y="2253572"/>
                <a:ext cx="1244747" cy="824124"/>
              </a:xfrm>
              <a:custGeom>
                <a:avLst/>
                <a:gdLst>
                  <a:gd name="T0" fmla="*/ 0 w 1508"/>
                  <a:gd name="T1" fmla="*/ 0 h 1011"/>
                  <a:gd name="T2" fmla="*/ 0 w 1508"/>
                  <a:gd name="T3" fmla="*/ 0 h 1011"/>
                  <a:gd name="T4" fmla="*/ 44 w 1508"/>
                  <a:gd name="T5" fmla="*/ 30 h 1011"/>
                  <a:gd name="T6" fmla="*/ 89 w 1508"/>
                  <a:gd name="T7" fmla="*/ 60 h 1011"/>
                  <a:gd name="T8" fmla="*/ 89 w 1508"/>
                  <a:gd name="T9" fmla="*/ 60 h 1011"/>
                  <a:gd name="T10" fmla="*/ 133 w 1508"/>
                  <a:gd name="T11" fmla="*/ 89 h 1011"/>
                  <a:gd name="T12" fmla="*/ 177 w 1508"/>
                  <a:gd name="T13" fmla="*/ 119 h 1011"/>
                  <a:gd name="T14" fmla="*/ 177 w 1508"/>
                  <a:gd name="T15" fmla="*/ 119 h 1011"/>
                  <a:gd name="T16" fmla="*/ 221 w 1508"/>
                  <a:gd name="T17" fmla="*/ 149 h 1011"/>
                  <a:gd name="T18" fmla="*/ 266 w 1508"/>
                  <a:gd name="T19" fmla="*/ 178 h 1011"/>
                  <a:gd name="T20" fmla="*/ 266 w 1508"/>
                  <a:gd name="T21" fmla="*/ 178 h 1011"/>
                  <a:gd name="T22" fmla="*/ 310 w 1508"/>
                  <a:gd name="T23" fmla="*/ 208 h 1011"/>
                  <a:gd name="T24" fmla="*/ 354 w 1508"/>
                  <a:gd name="T25" fmla="*/ 238 h 1011"/>
                  <a:gd name="T26" fmla="*/ 354 w 1508"/>
                  <a:gd name="T27" fmla="*/ 238 h 1011"/>
                  <a:gd name="T28" fmla="*/ 399 w 1508"/>
                  <a:gd name="T29" fmla="*/ 268 h 1011"/>
                  <a:gd name="T30" fmla="*/ 443 w 1508"/>
                  <a:gd name="T31" fmla="*/ 297 h 1011"/>
                  <a:gd name="T32" fmla="*/ 443 w 1508"/>
                  <a:gd name="T33" fmla="*/ 297 h 1011"/>
                  <a:gd name="T34" fmla="*/ 487 w 1508"/>
                  <a:gd name="T35" fmla="*/ 327 h 1011"/>
                  <a:gd name="T36" fmla="*/ 531 w 1508"/>
                  <a:gd name="T37" fmla="*/ 357 h 1011"/>
                  <a:gd name="T38" fmla="*/ 531 w 1508"/>
                  <a:gd name="T39" fmla="*/ 357 h 1011"/>
                  <a:gd name="T40" fmla="*/ 576 w 1508"/>
                  <a:gd name="T41" fmla="*/ 386 h 1011"/>
                  <a:gd name="T42" fmla="*/ 620 w 1508"/>
                  <a:gd name="T43" fmla="*/ 416 h 1011"/>
                  <a:gd name="T44" fmla="*/ 620 w 1508"/>
                  <a:gd name="T45" fmla="*/ 416 h 1011"/>
                  <a:gd name="T46" fmla="*/ 664 w 1508"/>
                  <a:gd name="T47" fmla="*/ 446 h 1011"/>
                  <a:gd name="T48" fmla="*/ 709 w 1508"/>
                  <a:gd name="T49" fmla="*/ 475 h 1011"/>
                  <a:gd name="T50" fmla="*/ 709 w 1508"/>
                  <a:gd name="T51" fmla="*/ 475 h 1011"/>
                  <a:gd name="T52" fmla="*/ 753 w 1508"/>
                  <a:gd name="T53" fmla="*/ 505 h 1011"/>
                  <a:gd name="T54" fmla="*/ 797 w 1508"/>
                  <a:gd name="T55" fmla="*/ 535 h 1011"/>
                  <a:gd name="T56" fmla="*/ 797 w 1508"/>
                  <a:gd name="T57" fmla="*/ 535 h 1011"/>
                  <a:gd name="T58" fmla="*/ 842 w 1508"/>
                  <a:gd name="T59" fmla="*/ 565 h 1011"/>
                  <a:gd name="T60" fmla="*/ 886 w 1508"/>
                  <a:gd name="T61" fmla="*/ 594 h 1011"/>
                  <a:gd name="T62" fmla="*/ 886 w 1508"/>
                  <a:gd name="T63" fmla="*/ 594 h 1011"/>
                  <a:gd name="T64" fmla="*/ 930 w 1508"/>
                  <a:gd name="T65" fmla="*/ 624 h 1011"/>
                  <a:gd name="T66" fmla="*/ 974 w 1508"/>
                  <a:gd name="T67" fmla="*/ 654 h 1011"/>
                  <a:gd name="T68" fmla="*/ 974 w 1508"/>
                  <a:gd name="T69" fmla="*/ 654 h 1011"/>
                  <a:gd name="T70" fmla="*/ 1019 w 1508"/>
                  <a:gd name="T71" fmla="*/ 683 h 1011"/>
                  <a:gd name="T72" fmla="*/ 1063 w 1508"/>
                  <a:gd name="T73" fmla="*/ 713 h 1011"/>
                  <a:gd name="T74" fmla="*/ 1063 w 1508"/>
                  <a:gd name="T75" fmla="*/ 713 h 1011"/>
                  <a:gd name="T76" fmla="*/ 1107 w 1508"/>
                  <a:gd name="T77" fmla="*/ 743 h 1011"/>
                  <a:gd name="T78" fmla="*/ 1152 w 1508"/>
                  <a:gd name="T79" fmla="*/ 772 h 1011"/>
                  <a:gd name="T80" fmla="*/ 1152 w 1508"/>
                  <a:gd name="T81" fmla="*/ 772 h 1011"/>
                  <a:gd name="T82" fmla="*/ 1196 w 1508"/>
                  <a:gd name="T83" fmla="*/ 802 h 1011"/>
                  <a:gd name="T84" fmla="*/ 1240 w 1508"/>
                  <a:gd name="T85" fmla="*/ 832 h 1011"/>
                  <a:gd name="T86" fmla="*/ 1240 w 1508"/>
                  <a:gd name="T87" fmla="*/ 832 h 1011"/>
                  <a:gd name="T88" fmla="*/ 1285 w 1508"/>
                  <a:gd name="T89" fmla="*/ 862 h 1011"/>
                  <a:gd name="T90" fmla="*/ 1329 w 1508"/>
                  <a:gd name="T91" fmla="*/ 891 h 1011"/>
                  <a:gd name="T92" fmla="*/ 1329 w 1508"/>
                  <a:gd name="T93" fmla="*/ 891 h 1011"/>
                  <a:gd name="T94" fmla="*/ 1373 w 1508"/>
                  <a:gd name="T95" fmla="*/ 921 h 1011"/>
                  <a:gd name="T96" fmla="*/ 1417 w 1508"/>
                  <a:gd name="T97" fmla="*/ 951 h 1011"/>
                  <a:gd name="T98" fmla="*/ 1417 w 1508"/>
                  <a:gd name="T99" fmla="*/ 951 h 1011"/>
                  <a:gd name="T100" fmla="*/ 1462 w 1508"/>
                  <a:gd name="T101" fmla="*/ 980 h 1011"/>
                  <a:gd name="T102" fmla="*/ 1506 w 1508"/>
                  <a:gd name="T103" fmla="*/ 1010 h 1011"/>
                  <a:gd name="T104" fmla="*/ 1506 w 1508"/>
                  <a:gd name="T105" fmla="*/ 1010 h 1011"/>
                  <a:gd name="T106" fmla="*/ 1508 w 1508"/>
                  <a:gd name="T107" fmla="*/ 1011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08" h="1011">
                    <a:moveTo>
                      <a:pt x="0" y="0"/>
                    </a:moveTo>
                    <a:lnTo>
                      <a:pt x="0" y="0"/>
                    </a:lnTo>
                    <a:lnTo>
                      <a:pt x="44" y="30"/>
                    </a:lnTo>
                    <a:moveTo>
                      <a:pt x="89" y="60"/>
                    </a:moveTo>
                    <a:lnTo>
                      <a:pt x="89" y="60"/>
                    </a:lnTo>
                    <a:lnTo>
                      <a:pt x="133" y="89"/>
                    </a:lnTo>
                    <a:moveTo>
                      <a:pt x="177" y="119"/>
                    </a:moveTo>
                    <a:lnTo>
                      <a:pt x="177" y="119"/>
                    </a:lnTo>
                    <a:lnTo>
                      <a:pt x="221" y="149"/>
                    </a:lnTo>
                    <a:moveTo>
                      <a:pt x="266" y="178"/>
                    </a:moveTo>
                    <a:lnTo>
                      <a:pt x="266" y="178"/>
                    </a:lnTo>
                    <a:lnTo>
                      <a:pt x="310" y="208"/>
                    </a:lnTo>
                    <a:moveTo>
                      <a:pt x="354" y="238"/>
                    </a:moveTo>
                    <a:lnTo>
                      <a:pt x="354" y="238"/>
                    </a:lnTo>
                    <a:lnTo>
                      <a:pt x="399" y="268"/>
                    </a:lnTo>
                    <a:moveTo>
                      <a:pt x="443" y="297"/>
                    </a:moveTo>
                    <a:lnTo>
                      <a:pt x="443" y="297"/>
                    </a:lnTo>
                    <a:lnTo>
                      <a:pt x="487" y="327"/>
                    </a:lnTo>
                    <a:moveTo>
                      <a:pt x="531" y="357"/>
                    </a:moveTo>
                    <a:lnTo>
                      <a:pt x="531" y="357"/>
                    </a:lnTo>
                    <a:lnTo>
                      <a:pt x="576" y="386"/>
                    </a:lnTo>
                    <a:moveTo>
                      <a:pt x="620" y="416"/>
                    </a:moveTo>
                    <a:lnTo>
                      <a:pt x="620" y="416"/>
                    </a:lnTo>
                    <a:lnTo>
                      <a:pt x="664" y="446"/>
                    </a:lnTo>
                    <a:moveTo>
                      <a:pt x="709" y="475"/>
                    </a:moveTo>
                    <a:lnTo>
                      <a:pt x="709" y="475"/>
                    </a:lnTo>
                    <a:lnTo>
                      <a:pt x="753" y="505"/>
                    </a:lnTo>
                    <a:moveTo>
                      <a:pt x="797" y="535"/>
                    </a:moveTo>
                    <a:lnTo>
                      <a:pt x="797" y="535"/>
                    </a:lnTo>
                    <a:lnTo>
                      <a:pt x="842" y="565"/>
                    </a:lnTo>
                    <a:moveTo>
                      <a:pt x="886" y="594"/>
                    </a:moveTo>
                    <a:lnTo>
                      <a:pt x="886" y="594"/>
                    </a:lnTo>
                    <a:lnTo>
                      <a:pt x="930" y="624"/>
                    </a:lnTo>
                    <a:moveTo>
                      <a:pt x="974" y="654"/>
                    </a:moveTo>
                    <a:lnTo>
                      <a:pt x="974" y="654"/>
                    </a:lnTo>
                    <a:lnTo>
                      <a:pt x="1019" y="683"/>
                    </a:lnTo>
                    <a:moveTo>
                      <a:pt x="1063" y="713"/>
                    </a:moveTo>
                    <a:lnTo>
                      <a:pt x="1063" y="713"/>
                    </a:lnTo>
                    <a:lnTo>
                      <a:pt x="1107" y="743"/>
                    </a:lnTo>
                    <a:moveTo>
                      <a:pt x="1152" y="772"/>
                    </a:moveTo>
                    <a:lnTo>
                      <a:pt x="1152" y="772"/>
                    </a:lnTo>
                    <a:lnTo>
                      <a:pt x="1196" y="802"/>
                    </a:lnTo>
                    <a:moveTo>
                      <a:pt x="1240" y="832"/>
                    </a:moveTo>
                    <a:lnTo>
                      <a:pt x="1240" y="832"/>
                    </a:lnTo>
                    <a:lnTo>
                      <a:pt x="1285" y="862"/>
                    </a:lnTo>
                    <a:moveTo>
                      <a:pt x="1329" y="891"/>
                    </a:moveTo>
                    <a:lnTo>
                      <a:pt x="1329" y="891"/>
                    </a:lnTo>
                    <a:lnTo>
                      <a:pt x="1373" y="921"/>
                    </a:lnTo>
                    <a:moveTo>
                      <a:pt x="1417" y="951"/>
                    </a:moveTo>
                    <a:lnTo>
                      <a:pt x="1417" y="951"/>
                    </a:lnTo>
                    <a:lnTo>
                      <a:pt x="1462" y="980"/>
                    </a:lnTo>
                    <a:moveTo>
                      <a:pt x="1506" y="1010"/>
                    </a:moveTo>
                    <a:lnTo>
                      <a:pt x="1506" y="1010"/>
                    </a:lnTo>
                    <a:lnTo>
                      <a:pt x="1508" y="1011"/>
                    </a:lnTo>
                  </a:path>
                </a:pathLst>
              </a:custGeom>
              <a:grpFill/>
              <a:ln w="1111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505050"/>
                  </a:solidFill>
                </a:endParaRPr>
              </a:p>
            </p:txBody>
          </p:sp>
          <p:sp>
            <p:nvSpPr>
              <p:cNvPr id="47" name="Freeform 43"/>
              <p:cNvSpPr>
                <a:spLocks noEditPoints="1"/>
              </p:cNvSpPr>
              <p:nvPr/>
            </p:nvSpPr>
            <p:spPr bwMode="auto">
              <a:xfrm flipH="1">
                <a:off x="7887878" y="1685267"/>
                <a:ext cx="3555247" cy="2430274"/>
              </a:xfrm>
              <a:custGeom>
                <a:avLst/>
                <a:gdLst>
                  <a:gd name="T0" fmla="*/ 52 w 4304"/>
                  <a:gd name="T1" fmla="*/ 215 h 2978"/>
                  <a:gd name="T2" fmla="*/ 155 w 4304"/>
                  <a:gd name="T3" fmla="*/ 189 h 2978"/>
                  <a:gd name="T4" fmla="*/ 259 w 4304"/>
                  <a:gd name="T5" fmla="*/ 162 h 2978"/>
                  <a:gd name="T6" fmla="*/ 362 w 4304"/>
                  <a:gd name="T7" fmla="*/ 136 h 2978"/>
                  <a:gd name="T8" fmla="*/ 465 w 4304"/>
                  <a:gd name="T9" fmla="*/ 109 h 2978"/>
                  <a:gd name="T10" fmla="*/ 569 w 4304"/>
                  <a:gd name="T11" fmla="*/ 83 h 2978"/>
                  <a:gd name="T12" fmla="*/ 672 w 4304"/>
                  <a:gd name="T13" fmla="*/ 57 h 2978"/>
                  <a:gd name="T14" fmla="*/ 775 w 4304"/>
                  <a:gd name="T15" fmla="*/ 30 h 2978"/>
                  <a:gd name="T16" fmla="*/ 879 w 4304"/>
                  <a:gd name="T17" fmla="*/ 4 h 2978"/>
                  <a:gd name="T18" fmla="*/ 968 w 4304"/>
                  <a:gd name="T19" fmla="*/ 35 h 2978"/>
                  <a:gd name="T20" fmla="*/ 1048 w 4304"/>
                  <a:gd name="T21" fmla="*/ 106 h 2978"/>
                  <a:gd name="T22" fmla="*/ 1128 w 4304"/>
                  <a:gd name="T23" fmla="*/ 176 h 2978"/>
                  <a:gd name="T24" fmla="*/ 1208 w 4304"/>
                  <a:gd name="T25" fmla="*/ 247 h 2978"/>
                  <a:gd name="T26" fmla="*/ 1288 w 4304"/>
                  <a:gd name="T27" fmla="*/ 317 h 2978"/>
                  <a:gd name="T28" fmla="*/ 1368 w 4304"/>
                  <a:gd name="T29" fmla="*/ 388 h 2978"/>
                  <a:gd name="T30" fmla="*/ 1448 w 4304"/>
                  <a:gd name="T31" fmla="*/ 458 h 2978"/>
                  <a:gd name="T32" fmla="*/ 1528 w 4304"/>
                  <a:gd name="T33" fmla="*/ 529 h 2978"/>
                  <a:gd name="T34" fmla="*/ 1608 w 4304"/>
                  <a:gd name="T35" fmla="*/ 600 h 2978"/>
                  <a:gd name="T36" fmla="*/ 1688 w 4304"/>
                  <a:gd name="T37" fmla="*/ 670 h 2978"/>
                  <a:gd name="T38" fmla="*/ 1768 w 4304"/>
                  <a:gd name="T39" fmla="*/ 741 h 2978"/>
                  <a:gd name="T40" fmla="*/ 1848 w 4304"/>
                  <a:gd name="T41" fmla="*/ 811 h 2978"/>
                  <a:gd name="T42" fmla="*/ 1928 w 4304"/>
                  <a:gd name="T43" fmla="*/ 882 h 2978"/>
                  <a:gd name="T44" fmla="*/ 2008 w 4304"/>
                  <a:gd name="T45" fmla="*/ 952 h 2978"/>
                  <a:gd name="T46" fmla="*/ 2088 w 4304"/>
                  <a:gd name="T47" fmla="*/ 1023 h 2978"/>
                  <a:gd name="T48" fmla="*/ 2168 w 4304"/>
                  <a:gd name="T49" fmla="*/ 1094 h 2978"/>
                  <a:gd name="T50" fmla="*/ 2248 w 4304"/>
                  <a:gd name="T51" fmla="*/ 1164 h 2978"/>
                  <a:gd name="T52" fmla="*/ 2328 w 4304"/>
                  <a:gd name="T53" fmla="*/ 1235 h 2978"/>
                  <a:gd name="T54" fmla="*/ 2408 w 4304"/>
                  <a:gd name="T55" fmla="*/ 1305 h 2978"/>
                  <a:gd name="T56" fmla="*/ 2488 w 4304"/>
                  <a:gd name="T57" fmla="*/ 1376 h 2978"/>
                  <a:gd name="T58" fmla="*/ 2568 w 4304"/>
                  <a:gd name="T59" fmla="*/ 1446 h 2978"/>
                  <a:gd name="T60" fmla="*/ 2648 w 4304"/>
                  <a:gd name="T61" fmla="*/ 1517 h 2978"/>
                  <a:gd name="T62" fmla="*/ 2728 w 4304"/>
                  <a:gd name="T63" fmla="*/ 1587 h 2978"/>
                  <a:gd name="T64" fmla="*/ 2808 w 4304"/>
                  <a:gd name="T65" fmla="*/ 1658 h 2978"/>
                  <a:gd name="T66" fmla="*/ 2888 w 4304"/>
                  <a:gd name="T67" fmla="*/ 1729 h 2978"/>
                  <a:gd name="T68" fmla="*/ 2968 w 4304"/>
                  <a:gd name="T69" fmla="*/ 1799 h 2978"/>
                  <a:gd name="T70" fmla="*/ 3048 w 4304"/>
                  <a:gd name="T71" fmla="*/ 1870 h 2978"/>
                  <a:gd name="T72" fmla="*/ 3128 w 4304"/>
                  <a:gd name="T73" fmla="*/ 1940 h 2978"/>
                  <a:gd name="T74" fmla="*/ 3208 w 4304"/>
                  <a:gd name="T75" fmla="*/ 2011 h 2978"/>
                  <a:gd name="T76" fmla="*/ 3288 w 4304"/>
                  <a:gd name="T77" fmla="*/ 2081 h 2978"/>
                  <a:gd name="T78" fmla="*/ 3368 w 4304"/>
                  <a:gd name="T79" fmla="*/ 2152 h 2978"/>
                  <a:gd name="T80" fmla="*/ 3448 w 4304"/>
                  <a:gd name="T81" fmla="*/ 2223 h 2978"/>
                  <a:gd name="T82" fmla="*/ 3528 w 4304"/>
                  <a:gd name="T83" fmla="*/ 2293 h 2978"/>
                  <a:gd name="T84" fmla="*/ 3608 w 4304"/>
                  <a:gd name="T85" fmla="*/ 2364 h 2978"/>
                  <a:gd name="T86" fmla="*/ 3688 w 4304"/>
                  <a:gd name="T87" fmla="*/ 2434 h 2978"/>
                  <a:gd name="T88" fmla="*/ 3768 w 4304"/>
                  <a:gd name="T89" fmla="*/ 2505 h 2978"/>
                  <a:gd name="T90" fmla="*/ 3848 w 4304"/>
                  <a:gd name="T91" fmla="*/ 2575 h 2978"/>
                  <a:gd name="T92" fmla="*/ 3928 w 4304"/>
                  <a:gd name="T93" fmla="*/ 2646 h 2978"/>
                  <a:gd name="T94" fmla="*/ 4008 w 4304"/>
                  <a:gd name="T95" fmla="*/ 2717 h 2978"/>
                  <a:gd name="T96" fmla="*/ 4088 w 4304"/>
                  <a:gd name="T97" fmla="*/ 2787 h 2978"/>
                  <a:gd name="T98" fmla="*/ 4168 w 4304"/>
                  <a:gd name="T99" fmla="*/ 2858 h 2978"/>
                  <a:gd name="T100" fmla="*/ 4248 w 4304"/>
                  <a:gd name="T101" fmla="*/ 2928 h 2978"/>
                  <a:gd name="T102" fmla="*/ 4304 w 4304"/>
                  <a:gd name="T103" fmla="*/ 2978 h 2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304" h="2978">
                    <a:moveTo>
                      <a:pt x="0" y="228"/>
                    </a:moveTo>
                    <a:lnTo>
                      <a:pt x="0" y="228"/>
                    </a:lnTo>
                    <a:lnTo>
                      <a:pt x="52" y="215"/>
                    </a:lnTo>
                    <a:moveTo>
                      <a:pt x="104" y="202"/>
                    </a:moveTo>
                    <a:lnTo>
                      <a:pt x="104" y="202"/>
                    </a:lnTo>
                    <a:lnTo>
                      <a:pt x="155" y="189"/>
                    </a:lnTo>
                    <a:moveTo>
                      <a:pt x="207" y="175"/>
                    </a:moveTo>
                    <a:lnTo>
                      <a:pt x="207" y="175"/>
                    </a:lnTo>
                    <a:lnTo>
                      <a:pt x="259" y="162"/>
                    </a:lnTo>
                    <a:moveTo>
                      <a:pt x="310" y="149"/>
                    </a:moveTo>
                    <a:lnTo>
                      <a:pt x="310" y="149"/>
                    </a:lnTo>
                    <a:lnTo>
                      <a:pt x="362" y="136"/>
                    </a:lnTo>
                    <a:moveTo>
                      <a:pt x="414" y="123"/>
                    </a:moveTo>
                    <a:lnTo>
                      <a:pt x="414" y="123"/>
                    </a:lnTo>
                    <a:lnTo>
                      <a:pt x="465" y="109"/>
                    </a:lnTo>
                    <a:moveTo>
                      <a:pt x="517" y="96"/>
                    </a:moveTo>
                    <a:lnTo>
                      <a:pt x="517" y="96"/>
                    </a:lnTo>
                    <a:lnTo>
                      <a:pt x="569" y="83"/>
                    </a:lnTo>
                    <a:moveTo>
                      <a:pt x="620" y="70"/>
                    </a:moveTo>
                    <a:lnTo>
                      <a:pt x="620" y="70"/>
                    </a:lnTo>
                    <a:lnTo>
                      <a:pt x="672" y="57"/>
                    </a:lnTo>
                    <a:moveTo>
                      <a:pt x="724" y="43"/>
                    </a:moveTo>
                    <a:lnTo>
                      <a:pt x="724" y="43"/>
                    </a:lnTo>
                    <a:lnTo>
                      <a:pt x="775" y="30"/>
                    </a:lnTo>
                    <a:moveTo>
                      <a:pt x="827" y="17"/>
                    </a:moveTo>
                    <a:lnTo>
                      <a:pt x="827" y="17"/>
                    </a:lnTo>
                    <a:lnTo>
                      <a:pt x="879" y="4"/>
                    </a:lnTo>
                    <a:moveTo>
                      <a:pt x="928" y="0"/>
                    </a:moveTo>
                    <a:lnTo>
                      <a:pt x="928" y="0"/>
                    </a:lnTo>
                    <a:lnTo>
                      <a:pt x="968" y="35"/>
                    </a:lnTo>
                    <a:moveTo>
                      <a:pt x="1008" y="70"/>
                    </a:moveTo>
                    <a:lnTo>
                      <a:pt x="1008" y="70"/>
                    </a:lnTo>
                    <a:lnTo>
                      <a:pt x="1048" y="106"/>
                    </a:lnTo>
                    <a:moveTo>
                      <a:pt x="1088" y="141"/>
                    </a:moveTo>
                    <a:lnTo>
                      <a:pt x="1088" y="141"/>
                    </a:lnTo>
                    <a:lnTo>
                      <a:pt x="1128" y="176"/>
                    </a:lnTo>
                    <a:moveTo>
                      <a:pt x="1168" y="211"/>
                    </a:moveTo>
                    <a:lnTo>
                      <a:pt x="1168" y="211"/>
                    </a:lnTo>
                    <a:lnTo>
                      <a:pt x="1208" y="247"/>
                    </a:lnTo>
                    <a:moveTo>
                      <a:pt x="1248" y="282"/>
                    </a:moveTo>
                    <a:lnTo>
                      <a:pt x="1248" y="282"/>
                    </a:lnTo>
                    <a:lnTo>
                      <a:pt x="1288" y="317"/>
                    </a:lnTo>
                    <a:moveTo>
                      <a:pt x="1328" y="353"/>
                    </a:moveTo>
                    <a:lnTo>
                      <a:pt x="1328" y="353"/>
                    </a:lnTo>
                    <a:lnTo>
                      <a:pt x="1368" y="388"/>
                    </a:lnTo>
                    <a:moveTo>
                      <a:pt x="1408" y="423"/>
                    </a:moveTo>
                    <a:lnTo>
                      <a:pt x="1408" y="423"/>
                    </a:lnTo>
                    <a:lnTo>
                      <a:pt x="1448" y="458"/>
                    </a:lnTo>
                    <a:moveTo>
                      <a:pt x="1488" y="494"/>
                    </a:moveTo>
                    <a:lnTo>
                      <a:pt x="1488" y="494"/>
                    </a:lnTo>
                    <a:lnTo>
                      <a:pt x="1528" y="529"/>
                    </a:lnTo>
                    <a:moveTo>
                      <a:pt x="1568" y="564"/>
                    </a:moveTo>
                    <a:lnTo>
                      <a:pt x="1568" y="564"/>
                    </a:lnTo>
                    <a:lnTo>
                      <a:pt x="1608" y="600"/>
                    </a:lnTo>
                    <a:moveTo>
                      <a:pt x="1648" y="635"/>
                    </a:moveTo>
                    <a:lnTo>
                      <a:pt x="1648" y="635"/>
                    </a:lnTo>
                    <a:lnTo>
                      <a:pt x="1688" y="670"/>
                    </a:lnTo>
                    <a:moveTo>
                      <a:pt x="1728" y="705"/>
                    </a:moveTo>
                    <a:lnTo>
                      <a:pt x="1728" y="705"/>
                    </a:lnTo>
                    <a:lnTo>
                      <a:pt x="1768" y="741"/>
                    </a:lnTo>
                    <a:moveTo>
                      <a:pt x="1808" y="776"/>
                    </a:moveTo>
                    <a:lnTo>
                      <a:pt x="1808" y="776"/>
                    </a:lnTo>
                    <a:lnTo>
                      <a:pt x="1848" y="811"/>
                    </a:lnTo>
                    <a:moveTo>
                      <a:pt x="1888" y="847"/>
                    </a:moveTo>
                    <a:lnTo>
                      <a:pt x="1888" y="847"/>
                    </a:lnTo>
                    <a:lnTo>
                      <a:pt x="1928" y="882"/>
                    </a:lnTo>
                    <a:moveTo>
                      <a:pt x="1968" y="917"/>
                    </a:moveTo>
                    <a:lnTo>
                      <a:pt x="1968" y="917"/>
                    </a:lnTo>
                    <a:lnTo>
                      <a:pt x="2008" y="952"/>
                    </a:lnTo>
                    <a:moveTo>
                      <a:pt x="2048" y="988"/>
                    </a:moveTo>
                    <a:lnTo>
                      <a:pt x="2048" y="988"/>
                    </a:lnTo>
                    <a:lnTo>
                      <a:pt x="2088" y="1023"/>
                    </a:lnTo>
                    <a:moveTo>
                      <a:pt x="2128" y="1058"/>
                    </a:moveTo>
                    <a:lnTo>
                      <a:pt x="2128" y="1058"/>
                    </a:lnTo>
                    <a:lnTo>
                      <a:pt x="2168" y="1094"/>
                    </a:lnTo>
                    <a:moveTo>
                      <a:pt x="2208" y="1129"/>
                    </a:moveTo>
                    <a:lnTo>
                      <a:pt x="2208" y="1129"/>
                    </a:lnTo>
                    <a:lnTo>
                      <a:pt x="2248" y="1164"/>
                    </a:lnTo>
                    <a:moveTo>
                      <a:pt x="2288" y="1199"/>
                    </a:moveTo>
                    <a:lnTo>
                      <a:pt x="2288" y="1199"/>
                    </a:lnTo>
                    <a:lnTo>
                      <a:pt x="2328" y="1235"/>
                    </a:lnTo>
                    <a:moveTo>
                      <a:pt x="2368" y="1270"/>
                    </a:moveTo>
                    <a:lnTo>
                      <a:pt x="2368" y="1270"/>
                    </a:lnTo>
                    <a:lnTo>
                      <a:pt x="2408" y="1305"/>
                    </a:lnTo>
                    <a:moveTo>
                      <a:pt x="2448" y="1340"/>
                    </a:moveTo>
                    <a:lnTo>
                      <a:pt x="2448" y="1340"/>
                    </a:lnTo>
                    <a:lnTo>
                      <a:pt x="2488" y="1376"/>
                    </a:lnTo>
                    <a:moveTo>
                      <a:pt x="2528" y="1411"/>
                    </a:moveTo>
                    <a:lnTo>
                      <a:pt x="2528" y="1411"/>
                    </a:lnTo>
                    <a:lnTo>
                      <a:pt x="2568" y="1446"/>
                    </a:lnTo>
                    <a:moveTo>
                      <a:pt x="2608" y="1482"/>
                    </a:moveTo>
                    <a:lnTo>
                      <a:pt x="2608" y="1482"/>
                    </a:lnTo>
                    <a:lnTo>
                      <a:pt x="2648" y="1517"/>
                    </a:lnTo>
                    <a:moveTo>
                      <a:pt x="2688" y="1552"/>
                    </a:moveTo>
                    <a:lnTo>
                      <a:pt x="2688" y="1552"/>
                    </a:lnTo>
                    <a:lnTo>
                      <a:pt x="2728" y="1587"/>
                    </a:lnTo>
                    <a:moveTo>
                      <a:pt x="2768" y="1623"/>
                    </a:moveTo>
                    <a:lnTo>
                      <a:pt x="2768" y="1623"/>
                    </a:lnTo>
                    <a:lnTo>
                      <a:pt x="2808" y="1658"/>
                    </a:lnTo>
                    <a:moveTo>
                      <a:pt x="2848" y="1693"/>
                    </a:moveTo>
                    <a:lnTo>
                      <a:pt x="2848" y="1693"/>
                    </a:lnTo>
                    <a:lnTo>
                      <a:pt x="2888" y="1729"/>
                    </a:lnTo>
                    <a:moveTo>
                      <a:pt x="2928" y="1764"/>
                    </a:moveTo>
                    <a:lnTo>
                      <a:pt x="2928" y="1764"/>
                    </a:lnTo>
                    <a:lnTo>
                      <a:pt x="2968" y="1799"/>
                    </a:lnTo>
                    <a:moveTo>
                      <a:pt x="3008" y="1834"/>
                    </a:moveTo>
                    <a:lnTo>
                      <a:pt x="3008" y="1834"/>
                    </a:lnTo>
                    <a:lnTo>
                      <a:pt x="3048" y="1870"/>
                    </a:lnTo>
                    <a:moveTo>
                      <a:pt x="3088" y="1905"/>
                    </a:moveTo>
                    <a:lnTo>
                      <a:pt x="3088" y="1905"/>
                    </a:lnTo>
                    <a:lnTo>
                      <a:pt x="3128" y="1940"/>
                    </a:lnTo>
                    <a:moveTo>
                      <a:pt x="3168" y="1976"/>
                    </a:moveTo>
                    <a:lnTo>
                      <a:pt x="3168" y="1976"/>
                    </a:lnTo>
                    <a:lnTo>
                      <a:pt x="3208" y="2011"/>
                    </a:lnTo>
                    <a:moveTo>
                      <a:pt x="3248" y="2046"/>
                    </a:moveTo>
                    <a:lnTo>
                      <a:pt x="3248" y="2046"/>
                    </a:lnTo>
                    <a:lnTo>
                      <a:pt x="3288" y="2081"/>
                    </a:lnTo>
                    <a:moveTo>
                      <a:pt x="3328" y="2117"/>
                    </a:moveTo>
                    <a:lnTo>
                      <a:pt x="3328" y="2117"/>
                    </a:lnTo>
                    <a:lnTo>
                      <a:pt x="3368" y="2152"/>
                    </a:lnTo>
                    <a:moveTo>
                      <a:pt x="3408" y="2187"/>
                    </a:moveTo>
                    <a:lnTo>
                      <a:pt x="3408" y="2187"/>
                    </a:lnTo>
                    <a:lnTo>
                      <a:pt x="3448" y="2223"/>
                    </a:lnTo>
                    <a:moveTo>
                      <a:pt x="3488" y="2258"/>
                    </a:moveTo>
                    <a:lnTo>
                      <a:pt x="3488" y="2258"/>
                    </a:lnTo>
                    <a:lnTo>
                      <a:pt x="3528" y="2293"/>
                    </a:lnTo>
                    <a:moveTo>
                      <a:pt x="3568" y="2328"/>
                    </a:moveTo>
                    <a:lnTo>
                      <a:pt x="3568" y="2328"/>
                    </a:lnTo>
                    <a:lnTo>
                      <a:pt x="3608" y="2364"/>
                    </a:lnTo>
                    <a:moveTo>
                      <a:pt x="3648" y="2399"/>
                    </a:moveTo>
                    <a:lnTo>
                      <a:pt x="3648" y="2399"/>
                    </a:lnTo>
                    <a:lnTo>
                      <a:pt x="3688" y="2434"/>
                    </a:lnTo>
                    <a:moveTo>
                      <a:pt x="3728" y="2470"/>
                    </a:moveTo>
                    <a:lnTo>
                      <a:pt x="3728" y="2470"/>
                    </a:lnTo>
                    <a:lnTo>
                      <a:pt x="3768" y="2505"/>
                    </a:lnTo>
                    <a:moveTo>
                      <a:pt x="3808" y="2540"/>
                    </a:moveTo>
                    <a:lnTo>
                      <a:pt x="3808" y="2540"/>
                    </a:lnTo>
                    <a:lnTo>
                      <a:pt x="3848" y="2575"/>
                    </a:lnTo>
                    <a:moveTo>
                      <a:pt x="3888" y="2611"/>
                    </a:moveTo>
                    <a:lnTo>
                      <a:pt x="3888" y="2611"/>
                    </a:lnTo>
                    <a:lnTo>
                      <a:pt x="3928" y="2646"/>
                    </a:lnTo>
                    <a:moveTo>
                      <a:pt x="3968" y="2681"/>
                    </a:moveTo>
                    <a:lnTo>
                      <a:pt x="3968" y="2681"/>
                    </a:lnTo>
                    <a:lnTo>
                      <a:pt x="4008" y="2717"/>
                    </a:lnTo>
                    <a:moveTo>
                      <a:pt x="4048" y="2752"/>
                    </a:moveTo>
                    <a:lnTo>
                      <a:pt x="4048" y="2752"/>
                    </a:lnTo>
                    <a:lnTo>
                      <a:pt x="4088" y="2787"/>
                    </a:lnTo>
                    <a:moveTo>
                      <a:pt x="4128" y="2822"/>
                    </a:moveTo>
                    <a:lnTo>
                      <a:pt x="4128" y="2822"/>
                    </a:lnTo>
                    <a:lnTo>
                      <a:pt x="4168" y="2858"/>
                    </a:lnTo>
                    <a:moveTo>
                      <a:pt x="4208" y="2893"/>
                    </a:moveTo>
                    <a:lnTo>
                      <a:pt x="4208" y="2893"/>
                    </a:lnTo>
                    <a:lnTo>
                      <a:pt x="4248" y="2928"/>
                    </a:lnTo>
                    <a:moveTo>
                      <a:pt x="4288" y="2964"/>
                    </a:moveTo>
                    <a:lnTo>
                      <a:pt x="4288" y="2964"/>
                    </a:lnTo>
                    <a:lnTo>
                      <a:pt x="4304" y="2978"/>
                    </a:lnTo>
                  </a:path>
                </a:pathLst>
              </a:custGeom>
              <a:grpFill/>
              <a:ln w="1111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solidFill>
                    <a:srgbClr val="505050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 bwMode="auto">
            <a:xfrm>
              <a:off x="7818961" y="4604524"/>
              <a:ext cx="1735855" cy="83274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98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1581" y="4671985"/>
              <a:ext cx="2126066" cy="683264"/>
            </a:xfrm>
            <a:prstGeom prst="rect">
              <a:avLst/>
            </a:prstGeom>
            <a:grp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b="1" dirty="0" smtClean="0">
                  <a:solidFill>
                    <a:srgbClr val="000000"/>
                  </a:solidFill>
                </a:rPr>
                <a:t>Measures from factory floor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8965384" y="1051036"/>
              <a:ext cx="3040115" cy="86215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98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889577" y="1130286"/>
              <a:ext cx="3191932" cy="683264"/>
            </a:xfrm>
            <a:prstGeom prst="rect">
              <a:avLst/>
            </a:prstGeom>
            <a:grp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b="1" dirty="0" smtClean="0">
                  <a:solidFill>
                    <a:srgbClr val="000000"/>
                  </a:solidFill>
                </a:rPr>
                <a:t>Data from on-board computers </a:t>
              </a:r>
              <a:r>
                <a:rPr lang="en-US" sz="1400" dirty="0" smtClean="0">
                  <a:solidFill>
                    <a:srgbClr val="000000"/>
                  </a:solidFill>
                </a:rPr>
                <a:t>(e.g. cars)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305726" y="853768"/>
              <a:ext cx="2704818" cy="875762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98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65745" y="1032046"/>
              <a:ext cx="2320507" cy="489365"/>
            </a:xfrm>
            <a:prstGeom prst="rect">
              <a:avLst/>
            </a:prstGeom>
            <a:grp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b="1" dirty="0" smtClean="0">
                  <a:solidFill>
                    <a:srgbClr val="000000"/>
                  </a:solidFill>
                </a:rPr>
                <a:t>Vibration from Sensors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8255040" y="2728332"/>
              <a:ext cx="2673431" cy="1097291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98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411353" y="2887460"/>
              <a:ext cx="2282602" cy="877163"/>
            </a:xfrm>
            <a:prstGeom prst="rect">
              <a:avLst/>
            </a:prstGeom>
            <a:grp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b="1" dirty="0" smtClean="0">
                  <a:solidFill>
                    <a:srgbClr val="000000"/>
                  </a:solidFill>
                </a:rPr>
                <a:t>Engine Telemetry Data</a:t>
              </a:r>
              <a:br>
                <a:rPr lang="en-US" sz="1400" b="1" dirty="0" smtClean="0">
                  <a:solidFill>
                    <a:srgbClr val="000000"/>
                  </a:solidFill>
                </a:rPr>
              </a:br>
              <a:r>
                <a:rPr lang="en-US" sz="1400" dirty="0" smtClean="0">
                  <a:solidFill>
                    <a:srgbClr val="000000"/>
                  </a:solidFill>
                </a:rPr>
                <a:t>(temperature, humidity, pressure, altitude)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6162103" y="2037913"/>
              <a:ext cx="2036230" cy="84484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398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41250" y="2104542"/>
              <a:ext cx="2080798" cy="683264"/>
            </a:xfrm>
            <a:prstGeom prst="rect">
              <a:avLst/>
            </a:prstGeom>
            <a:grp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b="1" dirty="0" smtClean="0">
                  <a:solidFill>
                    <a:srgbClr val="000000"/>
                  </a:solidFill>
                </a:rPr>
                <a:t>Acoustic data from Engines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1322897" y="3503103"/>
              <a:ext cx="780356" cy="780356"/>
            </a:xfrm>
            <a:prstGeom prst="rect">
              <a:avLst/>
            </a:prstGeom>
            <a:grpFill/>
            <a:effectLst>
              <a:glow rad="63500">
                <a:srgbClr val="FF0000">
                  <a:alpha val="40000"/>
                </a:srgbClr>
              </a:glow>
            </a:effectLst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7343" y="1664610"/>
              <a:ext cx="780356" cy="780356"/>
            </a:xfrm>
            <a:prstGeom prst="rect">
              <a:avLst/>
            </a:prstGeom>
            <a:grpFill/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04933" y="2814563"/>
              <a:ext cx="780356" cy="780356"/>
            </a:xfrm>
            <a:prstGeom prst="rect">
              <a:avLst/>
            </a:prstGeom>
            <a:grpFill/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802" y="4003689"/>
              <a:ext cx="780356" cy="780356"/>
            </a:xfrm>
            <a:prstGeom prst="rect">
              <a:avLst/>
            </a:prstGeom>
            <a:grpFill/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7253" y="1514390"/>
              <a:ext cx="780356" cy="780356"/>
            </a:xfrm>
            <a:prstGeom prst="rect">
              <a:avLst/>
            </a:prstGeom>
            <a:grpFill/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9374" y="3765160"/>
              <a:ext cx="780356" cy="780356"/>
            </a:xfrm>
            <a:prstGeom prst="rect">
              <a:avLst/>
            </a:prstGeom>
            <a:grpFill/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7407" y="2540158"/>
              <a:ext cx="780356" cy="780356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600095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TEMPLAT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3" id="{7E7DF4D5-9AE9-4C04-96B9-B29B136EDDF0}" vid="{825144D2-849A-48B7-8806-06D8A383093C}"/>
    </a:ext>
  </a:extLst>
</a:theme>
</file>

<file path=ppt/theme/theme2.xml><?xml version="1.0" encoding="utf-8"?>
<a:theme xmlns:a="http://schemas.openxmlformats.org/drawingml/2006/main" name="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3" id="{7E7DF4D5-9AE9-4C04-96B9-B29B136EDDF0}" vid="{085114B9-94C6-41F4-83CE-72CC571F4FB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openxmlformats.org/package/2006/metadata/core-properties"/>
    <ds:schemaRef ds:uri="630a2e83-186a-4a0f-ab27-bee8a8096abc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Brand_template_16-9_Business_BLUE_3</Template>
  <TotalTime>6421</TotalTime>
  <Words>1621</Words>
  <Application>Microsoft Office PowerPoint</Application>
  <PresentationFormat>Custom</PresentationFormat>
  <Paragraphs>284</Paragraphs>
  <Slides>44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Consolas</vt:lpstr>
      <vt:lpstr>Segoe UI</vt:lpstr>
      <vt:lpstr>Segoe UI Light</vt:lpstr>
      <vt:lpstr>Wingdings</vt:lpstr>
      <vt:lpstr>WHITE TEMPLATE</vt:lpstr>
      <vt:lpstr>COLOR TEMPLATE</vt:lpstr>
      <vt:lpstr>Bitmap Image</vt:lpstr>
      <vt:lpstr>Connected Devices Raspberry Pi – Rotation 1</vt:lpstr>
      <vt:lpstr>Agenda</vt:lpstr>
      <vt:lpstr>David Crook</vt:lpstr>
      <vt:lpstr>Stuff you should Know About</vt:lpstr>
      <vt:lpstr>Future Reference Getting Started</vt:lpstr>
      <vt:lpstr>Get the Codes</vt:lpstr>
      <vt:lpstr>Goals of Presentation</vt:lpstr>
      <vt:lpstr>What is IoT?</vt:lpstr>
      <vt:lpstr>Example Use Cases</vt:lpstr>
      <vt:lpstr>Why now?</vt:lpstr>
      <vt:lpstr>Azure + IoT</vt:lpstr>
      <vt:lpstr>The Opportunity</vt:lpstr>
      <vt:lpstr>PowerPoint Presentation</vt:lpstr>
      <vt:lpstr>Hands on Lab</vt:lpstr>
      <vt:lpstr>Initial Wiring</vt:lpstr>
      <vt:lpstr>SQL Azure, Stream Analytics and IoT Hub</vt:lpstr>
      <vt:lpstr>Walk through – Azure Portal</vt:lpstr>
      <vt:lpstr>Deploy SQL Server Schema</vt:lpstr>
      <vt:lpstr>Install Device Monitor</vt:lpstr>
      <vt:lpstr>Get IoT Hub Connection String</vt:lpstr>
      <vt:lpstr>Manage Devices – Create New Device</vt:lpstr>
      <vt:lpstr>Provision and register a device</vt:lpstr>
      <vt:lpstr>Get Device Connection String</vt:lpstr>
      <vt:lpstr>Open the Code</vt:lpstr>
      <vt:lpstr>Get SQL Server Connection String</vt:lpstr>
      <vt:lpstr>Configurations – Website Config</vt:lpstr>
      <vt:lpstr>Configurations - Device Config</vt:lpstr>
      <vt:lpstr>Get Device Connection String</vt:lpstr>
      <vt:lpstr>Stream Analytics Configuration</vt:lpstr>
      <vt:lpstr>Stream Analytics - Input</vt:lpstr>
      <vt:lpstr>Stream Analytics - Output</vt:lpstr>
      <vt:lpstr>Stream Analytics - Query</vt:lpstr>
      <vt:lpstr>Set Build for your Device</vt:lpstr>
      <vt:lpstr>Change Code</vt:lpstr>
      <vt:lpstr>PowerPoint Presentation</vt:lpstr>
      <vt:lpstr>PowerPoint Presentation</vt:lpstr>
      <vt:lpstr>Deploy &amp;&amp; Debug</vt:lpstr>
      <vt:lpstr>Debug Visualization Website</vt:lpstr>
      <vt:lpstr>Code Walk Through</vt:lpstr>
      <vt:lpstr>Code Walk Through</vt:lpstr>
      <vt:lpstr>There is more!</vt:lpstr>
      <vt:lpstr>Brown Bag Series</vt:lpstr>
      <vt:lpstr>Questions?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David Crook</dc:creator>
  <cp:keywords>MSVID, Brand Guidelines, Branding, Visual Identity, grid</cp:keywords>
  <dc:description>Template: Maryfj_x000d_
Formatting:_x000d_
Audience Type:</dc:description>
  <cp:lastModifiedBy>David Crook</cp:lastModifiedBy>
  <cp:revision>87</cp:revision>
  <dcterms:created xsi:type="dcterms:W3CDTF">2015-08-13T16:00:51Z</dcterms:created>
  <dcterms:modified xsi:type="dcterms:W3CDTF">2015-12-08T00:18:07Z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